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5"/>
  </p:sldMasterIdLst>
  <p:notesMasterIdLst>
    <p:notesMasterId r:id="rId22"/>
  </p:notesMasterIdLst>
  <p:sldIdLst>
    <p:sldId id="256" r:id="rId6"/>
    <p:sldId id="343" r:id="rId7"/>
    <p:sldId id="357" r:id="rId8"/>
    <p:sldId id="345" r:id="rId9"/>
    <p:sldId id="359" r:id="rId10"/>
    <p:sldId id="353" r:id="rId11"/>
    <p:sldId id="354" r:id="rId12"/>
    <p:sldId id="355" r:id="rId13"/>
    <p:sldId id="342" r:id="rId14"/>
    <p:sldId id="290" r:id="rId15"/>
    <p:sldId id="358" r:id="rId16"/>
    <p:sldId id="336" r:id="rId17"/>
    <p:sldId id="337" r:id="rId18"/>
    <p:sldId id="338" r:id="rId19"/>
    <p:sldId id="360" r:id="rId20"/>
    <p:sldId id="267" r:id="rId21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Calibri"/>
      </a:defRPr>
    </a:lvl1pPr>
    <a:lvl2pPr indent="228600" algn="ctr" defTabSz="584200">
      <a:defRPr sz="3600">
        <a:latin typeface="+mn-lt"/>
        <a:ea typeface="+mn-ea"/>
        <a:cs typeface="+mn-cs"/>
        <a:sym typeface="Calibri"/>
      </a:defRPr>
    </a:lvl2pPr>
    <a:lvl3pPr indent="457200" algn="ctr" defTabSz="584200">
      <a:defRPr sz="3600">
        <a:latin typeface="+mn-lt"/>
        <a:ea typeface="+mn-ea"/>
        <a:cs typeface="+mn-cs"/>
        <a:sym typeface="Calibri"/>
      </a:defRPr>
    </a:lvl3pPr>
    <a:lvl4pPr indent="685800" algn="ctr" defTabSz="584200">
      <a:defRPr sz="3600">
        <a:latin typeface="+mn-lt"/>
        <a:ea typeface="+mn-ea"/>
        <a:cs typeface="+mn-cs"/>
        <a:sym typeface="Calibri"/>
      </a:defRPr>
    </a:lvl4pPr>
    <a:lvl5pPr indent="914400" algn="ctr" defTabSz="584200">
      <a:defRPr sz="3600">
        <a:latin typeface="+mn-lt"/>
        <a:ea typeface="+mn-ea"/>
        <a:cs typeface="+mn-cs"/>
        <a:sym typeface="Calibri"/>
      </a:defRPr>
    </a:lvl5pPr>
    <a:lvl6pPr indent="1143000" algn="ctr" defTabSz="584200">
      <a:defRPr sz="3600">
        <a:latin typeface="+mn-lt"/>
        <a:ea typeface="+mn-ea"/>
        <a:cs typeface="+mn-cs"/>
        <a:sym typeface="Calibri"/>
      </a:defRPr>
    </a:lvl6pPr>
    <a:lvl7pPr indent="1371600" algn="ctr" defTabSz="584200">
      <a:defRPr sz="3600">
        <a:latin typeface="+mn-lt"/>
        <a:ea typeface="+mn-ea"/>
        <a:cs typeface="+mn-cs"/>
        <a:sym typeface="Calibri"/>
      </a:defRPr>
    </a:lvl7pPr>
    <a:lvl8pPr indent="1600200" algn="ctr" defTabSz="584200">
      <a:defRPr sz="3600">
        <a:latin typeface="+mn-lt"/>
        <a:ea typeface="+mn-ea"/>
        <a:cs typeface="+mn-cs"/>
        <a:sym typeface="Calibri"/>
      </a:defRPr>
    </a:lvl8pPr>
    <a:lvl9pPr indent="1828800" algn="ctr" defTabSz="584200">
      <a:defRPr sz="3600"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54"/>
    <a:srgbClr val="FF5E00"/>
    <a:srgbClr val="EE7F00"/>
    <a:srgbClr val="3A3A3C"/>
    <a:srgbClr val="030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42BA9-3403-4857-85FB-2E7F31B607EF}" v="3" dt="2021-09-30T14:43:57.5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3792" autoAdjust="0"/>
  </p:normalViewPr>
  <p:slideViewPr>
    <p:cSldViewPr showGuides="1">
      <p:cViewPr varScale="1">
        <p:scale>
          <a:sx n="85" d="100"/>
          <a:sy n="85" d="100"/>
        </p:scale>
        <p:origin x="144" y="270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Barabani" userId="0357e29f-8b01-442b-8f5e-bb6ebc0b2b8d" providerId="ADAL" clId="{2E505AB4-9EFB-444B-A03D-7AE61A1F9304}"/>
    <pc:docChg chg="undo custSel addSld delSld modSld sldOrd">
      <pc:chgData name="Lorenzo Barabani" userId="0357e29f-8b01-442b-8f5e-bb6ebc0b2b8d" providerId="ADAL" clId="{2E505AB4-9EFB-444B-A03D-7AE61A1F9304}" dt="2021-09-29T14:14:55.111" v="1376" actId="47"/>
      <pc:docMkLst>
        <pc:docMk/>
      </pc:docMkLst>
      <pc:sldChg chg="modSp mod">
        <pc:chgData name="Lorenzo Barabani" userId="0357e29f-8b01-442b-8f5e-bb6ebc0b2b8d" providerId="ADAL" clId="{2E505AB4-9EFB-444B-A03D-7AE61A1F9304}" dt="2021-09-29T08:18:01.317" v="9" actId="6549"/>
        <pc:sldMkLst>
          <pc:docMk/>
          <pc:sldMk cId="0" sldId="256"/>
        </pc:sldMkLst>
        <pc:spChg chg="mod">
          <ac:chgData name="Lorenzo Barabani" userId="0357e29f-8b01-442b-8f5e-bb6ebc0b2b8d" providerId="ADAL" clId="{2E505AB4-9EFB-444B-A03D-7AE61A1F9304}" dt="2021-09-29T08:18:01.317" v="9" actId="6549"/>
          <ac:spMkLst>
            <pc:docMk/>
            <pc:sldMk cId="0" sldId="256"/>
            <ac:spMk id="71" creationId="{00000000-0000-0000-0000-000000000000}"/>
          </ac:spMkLst>
        </pc:spChg>
      </pc:sldChg>
      <pc:sldChg chg="del">
        <pc:chgData name="Lorenzo Barabani" userId="0357e29f-8b01-442b-8f5e-bb6ebc0b2b8d" providerId="ADAL" clId="{2E505AB4-9EFB-444B-A03D-7AE61A1F9304}" dt="2021-09-29T08:19:04.214" v="12" actId="47"/>
        <pc:sldMkLst>
          <pc:docMk/>
          <pc:sldMk cId="1046456473" sldId="276"/>
        </pc:sldMkLst>
      </pc:sldChg>
      <pc:sldChg chg="del">
        <pc:chgData name="Lorenzo Barabani" userId="0357e29f-8b01-442b-8f5e-bb6ebc0b2b8d" providerId="ADAL" clId="{2E505AB4-9EFB-444B-A03D-7AE61A1F9304}" dt="2021-09-29T08:19:06.505" v="14" actId="47"/>
        <pc:sldMkLst>
          <pc:docMk/>
          <pc:sldMk cId="1980503939" sldId="278"/>
        </pc:sldMkLst>
      </pc:sldChg>
      <pc:sldChg chg="del">
        <pc:chgData name="Lorenzo Barabani" userId="0357e29f-8b01-442b-8f5e-bb6ebc0b2b8d" providerId="ADAL" clId="{2E505AB4-9EFB-444B-A03D-7AE61A1F9304}" dt="2021-09-29T08:19:05.812" v="13" actId="47"/>
        <pc:sldMkLst>
          <pc:docMk/>
          <pc:sldMk cId="2841159699" sldId="279"/>
        </pc:sldMkLst>
      </pc:sldChg>
      <pc:sldChg chg="del">
        <pc:chgData name="Lorenzo Barabani" userId="0357e29f-8b01-442b-8f5e-bb6ebc0b2b8d" providerId="ADAL" clId="{2E505AB4-9EFB-444B-A03D-7AE61A1F9304}" dt="2021-09-29T08:19:08.053" v="16" actId="47"/>
        <pc:sldMkLst>
          <pc:docMk/>
          <pc:sldMk cId="3114068741" sldId="280"/>
        </pc:sldMkLst>
      </pc:sldChg>
      <pc:sldChg chg="del">
        <pc:chgData name="Lorenzo Barabani" userId="0357e29f-8b01-442b-8f5e-bb6ebc0b2b8d" providerId="ADAL" clId="{2E505AB4-9EFB-444B-A03D-7AE61A1F9304}" dt="2021-09-29T08:19:07.335" v="15" actId="47"/>
        <pc:sldMkLst>
          <pc:docMk/>
          <pc:sldMk cId="1157602683" sldId="281"/>
        </pc:sldMkLst>
      </pc:sldChg>
      <pc:sldChg chg="del">
        <pc:chgData name="Lorenzo Barabani" userId="0357e29f-8b01-442b-8f5e-bb6ebc0b2b8d" providerId="ADAL" clId="{2E505AB4-9EFB-444B-A03D-7AE61A1F9304}" dt="2021-09-29T08:19:09.478" v="18" actId="47"/>
        <pc:sldMkLst>
          <pc:docMk/>
          <pc:sldMk cId="2559989682" sldId="282"/>
        </pc:sldMkLst>
      </pc:sldChg>
      <pc:sldChg chg="del">
        <pc:chgData name="Lorenzo Barabani" userId="0357e29f-8b01-442b-8f5e-bb6ebc0b2b8d" providerId="ADAL" clId="{2E505AB4-9EFB-444B-A03D-7AE61A1F9304}" dt="2021-09-29T08:19:11.864" v="21" actId="47"/>
        <pc:sldMkLst>
          <pc:docMk/>
          <pc:sldMk cId="4260578532" sldId="284"/>
        </pc:sldMkLst>
      </pc:sldChg>
      <pc:sldChg chg="addSp delSp modSp mod">
        <pc:chgData name="Lorenzo Barabani" userId="0357e29f-8b01-442b-8f5e-bb6ebc0b2b8d" providerId="ADAL" clId="{2E505AB4-9EFB-444B-A03D-7AE61A1F9304}" dt="2021-09-29T08:40:37.954" v="393" actId="14100"/>
        <pc:sldMkLst>
          <pc:docMk/>
          <pc:sldMk cId="659005158" sldId="290"/>
        </pc:sldMkLst>
        <pc:spChg chg="del">
          <ac:chgData name="Lorenzo Barabani" userId="0357e29f-8b01-442b-8f5e-bb6ebc0b2b8d" providerId="ADAL" clId="{2E505AB4-9EFB-444B-A03D-7AE61A1F9304}" dt="2021-09-29T08:32:59.839" v="291" actId="478"/>
          <ac:spMkLst>
            <pc:docMk/>
            <pc:sldMk cId="659005158" sldId="290"/>
            <ac:spMk id="3" creationId="{5F0BAAD0-1138-4B22-8146-3BF82725F09C}"/>
          </ac:spMkLst>
        </pc:spChg>
        <pc:spChg chg="add del mod">
          <ac:chgData name="Lorenzo Barabani" userId="0357e29f-8b01-442b-8f5e-bb6ebc0b2b8d" providerId="ADAL" clId="{2E505AB4-9EFB-444B-A03D-7AE61A1F9304}" dt="2021-09-29T08:39:25.132" v="351" actId="478"/>
          <ac:spMkLst>
            <pc:docMk/>
            <pc:sldMk cId="659005158" sldId="290"/>
            <ac:spMk id="7" creationId="{02963686-D9DE-426A-8B45-1D0142035E13}"/>
          </ac:spMkLst>
        </pc:spChg>
        <pc:spChg chg="add mod">
          <ac:chgData name="Lorenzo Barabani" userId="0357e29f-8b01-442b-8f5e-bb6ebc0b2b8d" providerId="ADAL" clId="{2E505AB4-9EFB-444B-A03D-7AE61A1F9304}" dt="2021-09-29T08:40:37.954" v="393" actId="14100"/>
          <ac:spMkLst>
            <pc:docMk/>
            <pc:sldMk cId="659005158" sldId="290"/>
            <ac:spMk id="13" creationId="{2C1642CB-64E3-49B9-AAD7-DFD7CC095CD3}"/>
          </ac:spMkLst>
        </pc:spChg>
        <pc:spChg chg="add mod">
          <ac:chgData name="Lorenzo Barabani" userId="0357e29f-8b01-442b-8f5e-bb6ebc0b2b8d" providerId="ADAL" clId="{2E505AB4-9EFB-444B-A03D-7AE61A1F9304}" dt="2021-09-29T08:40:31.443" v="392" actId="20577"/>
          <ac:spMkLst>
            <pc:docMk/>
            <pc:sldMk cId="659005158" sldId="290"/>
            <ac:spMk id="14" creationId="{D4677AB7-B02A-4425-AE97-A6541118BB0F}"/>
          </ac:spMkLst>
        </pc:spChg>
        <pc:picChg chg="del">
          <ac:chgData name="Lorenzo Barabani" userId="0357e29f-8b01-442b-8f5e-bb6ebc0b2b8d" providerId="ADAL" clId="{2E505AB4-9EFB-444B-A03D-7AE61A1F9304}" dt="2021-09-29T08:33:04.459" v="292" actId="478"/>
          <ac:picMkLst>
            <pc:docMk/>
            <pc:sldMk cId="659005158" sldId="290"/>
            <ac:picMk id="5" creationId="{458B8330-64D5-406C-89A6-45C848B76123}"/>
          </ac:picMkLst>
        </pc:picChg>
        <pc:picChg chg="del">
          <ac:chgData name="Lorenzo Barabani" userId="0357e29f-8b01-442b-8f5e-bb6ebc0b2b8d" providerId="ADAL" clId="{2E505AB4-9EFB-444B-A03D-7AE61A1F9304}" dt="2021-09-29T08:32:57.553" v="290" actId="478"/>
          <ac:picMkLst>
            <pc:docMk/>
            <pc:sldMk cId="659005158" sldId="290"/>
            <ac:picMk id="8" creationId="{AC29BB3B-AB59-5644-9255-48E05BFB011D}"/>
          </ac:picMkLst>
        </pc:picChg>
        <pc:picChg chg="add del mod modCrop">
          <ac:chgData name="Lorenzo Barabani" userId="0357e29f-8b01-442b-8f5e-bb6ebc0b2b8d" providerId="ADAL" clId="{2E505AB4-9EFB-444B-A03D-7AE61A1F9304}" dt="2021-09-29T08:34:01.881" v="302" actId="21"/>
          <ac:picMkLst>
            <pc:docMk/>
            <pc:sldMk cId="659005158" sldId="290"/>
            <ac:picMk id="10" creationId="{4C639C8F-12FA-4505-BE23-E3B57D71AE8F}"/>
          </ac:picMkLst>
        </pc:picChg>
        <pc:picChg chg="add mod">
          <ac:chgData name="Lorenzo Barabani" userId="0357e29f-8b01-442b-8f5e-bb6ebc0b2b8d" providerId="ADAL" clId="{2E505AB4-9EFB-444B-A03D-7AE61A1F9304}" dt="2021-09-29T08:39:08.321" v="348" actId="14100"/>
          <ac:picMkLst>
            <pc:docMk/>
            <pc:sldMk cId="659005158" sldId="290"/>
            <ac:picMk id="11" creationId="{4C639C8F-12FA-4505-BE23-E3B57D71AE8F}"/>
          </ac:picMkLst>
        </pc:picChg>
        <pc:inkChg chg="add del">
          <ac:chgData name="Lorenzo Barabani" userId="0357e29f-8b01-442b-8f5e-bb6ebc0b2b8d" providerId="ADAL" clId="{2E505AB4-9EFB-444B-A03D-7AE61A1F9304}" dt="2021-09-29T08:35:19.640" v="317" actId="9405"/>
          <ac:inkMkLst>
            <pc:docMk/>
            <pc:sldMk cId="659005158" sldId="290"/>
            <ac:inkMk id="12" creationId="{0968672A-0D3E-486C-9FC9-BC169F9F76BF}"/>
          </ac:inkMkLst>
        </pc:inkChg>
      </pc:sldChg>
      <pc:sldChg chg="del">
        <pc:chgData name="Lorenzo Barabani" userId="0357e29f-8b01-442b-8f5e-bb6ebc0b2b8d" providerId="ADAL" clId="{2E505AB4-9EFB-444B-A03D-7AE61A1F9304}" dt="2021-09-29T08:18:43.835" v="10" actId="47"/>
        <pc:sldMkLst>
          <pc:docMk/>
          <pc:sldMk cId="3846653085" sldId="297"/>
        </pc:sldMkLst>
      </pc:sldChg>
      <pc:sldChg chg="del">
        <pc:chgData name="Lorenzo Barabani" userId="0357e29f-8b01-442b-8f5e-bb6ebc0b2b8d" providerId="ADAL" clId="{2E505AB4-9EFB-444B-A03D-7AE61A1F9304}" dt="2021-09-29T08:19:08.858" v="17" actId="47"/>
        <pc:sldMkLst>
          <pc:docMk/>
          <pc:sldMk cId="3395960448" sldId="319"/>
        </pc:sldMkLst>
      </pc:sldChg>
      <pc:sldChg chg="del">
        <pc:chgData name="Lorenzo Barabani" userId="0357e29f-8b01-442b-8f5e-bb6ebc0b2b8d" providerId="ADAL" clId="{2E505AB4-9EFB-444B-A03D-7AE61A1F9304}" dt="2021-09-29T08:19:10.389" v="19" actId="47"/>
        <pc:sldMkLst>
          <pc:docMk/>
          <pc:sldMk cId="220368190" sldId="320"/>
        </pc:sldMkLst>
      </pc:sldChg>
      <pc:sldChg chg="del">
        <pc:chgData name="Lorenzo Barabani" userId="0357e29f-8b01-442b-8f5e-bb6ebc0b2b8d" providerId="ADAL" clId="{2E505AB4-9EFB-444B-A03D-7AE61A1F9304}" dt="2021-09-29T08:19:03.111" v="11" actId="47"/>
        <pc:sldMkLst>
          <pc:docMk/>
          <pc:sldMk cId="37675553" sldId="321"/>
        </pc:sldMkLst>
      </pc:sldChg>
      <pc:sldChg chg="del">
        <pc:chgData name="Lorenzo Barabani" userId="0357e29f-8b01-442b-8f5e-bb6ebc0b2b8d" providerId="ADAL" clId="{2E505AB4-9EFB-444B-A03D-7AE61A1F9304}" dt="2021-09-29T08:19:12.808" v="22" actId="47"/>
        <pc:sldMkLst>
          <pc:docMk/>
          <pc:sldMk cId="3235584037" sldId="326"/>
        </pc:sldMkLst>
      </pc:sldChg>
      <pc:sldChg chg="del">
        <pc:chgData name="Lorenzo Barabani" userId="0357e29f-8b01-442b-8f5e-bb6ebc0b2b8d" providerId="ADAL" clId="{2E505AB4-9EFB-444B-A03D-7AE61A1F9304}" dt="2021-09-29T08:19:13.486" v="23" actId="47"/>
        <pc:sldMkLst>
          <pc:docMk/>
          <pc:sldMk cId="1083004933" sldId="328"/>
        </pc:sldMkLst>
      </pc:sldChg>
      <pc:sldChg chg="del">
        <pc:chgData name="Lorenzo Barabani" userId="0357e29f-8b01-442b-8f5e-bb6ebc0b2b8d" providerId="ADAL" clId="{2E505AB4-9EFB-444B-A03D-7AE61A1F9304}" dt="2021-09-29T08:19:14.083" v="24" actId="47"/>
        <pc:sldMkLst>
          <pc:docMk/>
          <pc:sldMk cId="1045103734" sldId="329"/>
        </pc:sldMkLst>
      </pc:sldChg>
      <pc:sldChg chg="del">
        <pc:chgData name="Lorenzo Barabani" userId="0357e29f-8b01-442b-8f5e-bb6ebc0b2b8d" providerId="ADAL" clId="{2E505AB4-9EFB-444B-A03D-7AE61A1F9304}" dt="2021-09-29T08:19:14.704" v="25" actId="47"/>
        <pc:sldMkLst>
          <pc:docMk/>
          <pc:sldMk cId="3518156959" sldId="330"/>
        </pc:sldMkLst>
      </pc:sldChg>
      <pc:sldChg chg="del">
        <pc:chgData name="Lorenzo Barabani" userId="0357e29f-8b01-442b-8f5e-bb6ebc0b2b8d" providerId="ADAL" clId="{2E505AB4-9EFB-444B-A03D-7AE61A1F9304}" dt="2021-09-29T08:19:15.481" v="26" actId="47"/>
        <pc:sldMkLst>
          <pc:docMk/>
          <pc:sldMk cId="414646260" sldId="331"/>
        </pc:sldMkLst>
      </pc:sldChg>
      <pc:sldChg chg="del">
        <pc:chgData name="Lorenzo Barabani" userId="0357e29f-8b01-442b-8f5e-bb6ebc0b2b8d" providerId="ADAL" clId="{2E505AB4-9EFB-444B-A03D-7AE61A1F9304}" dt="2021-09-29T08:19:16.192" v="27" actId="47"/>
        <pc:sldMkLst>
          <pc:docMk/>
          <pc:sldMk cId="1444352983" sldId="332"/>
        </pc:sldMkLst>
      </pc:sldChg>
      <pc:sldChg chg="del">
        <pc:chgData name="Lorenzo Barabani" userId="0357e29f-8b01-442b-8f5e-bb6ebc0b2b8d" providerId="ADAL" clId="{2E505AB4-9EFB-444B-A03D-7AE61A1F9304}" dt="2021-09-29T08:19:11.028" v="20" actId="47"/>
        <pc:sldMkLst>
          <pc:docMk/>
          <pc:sldMk cId="2019284785" sldId="333"/>
        </pc:sldMkLst>
      </pc:sldChg>
      <pc:sldChg chg="del">
        <pc:chgData name="Lorenzo Barabani" userId="0357e29f-8b01-442b-8f5e-bb6ebc0b2b8d" providerId="ADAL" clId="{2E505AB4-9EFB-444B-A03D-7AE61A1F9304}" dt="2021-09-29T08:20:42.513" v="28" actId="47"/>
        <pc:sldMkLst>
          <pc:docMk/>
          <pc:sldMk cId="4277741986" sldId="344"/>
        </pc:sldMkLst>
      </pc:sldChg>
      <pc:sldChg chg="ord">
        <pc:chgData name="Lorenzo Barabani" userId="0357e29f-8b01-442b-8f5e-bb6ebc0b2b8d" providerId="ADAL" clId="{2E505AB4-9EFB-444B-A03D-7AE61A1F9304}" dt="2021-09-29T08:31:46.487" v="288"/>
        <pc:sldMkLst>
          <pc:docMk/>
          <pc:sldMk cId="1307657629" sldId="347"/>
        </pc:sldMkLst>
      </pc:sldChg>
      <pc:sldChg chg="del">
        <pc:chgData name="Lorenzo Barabani" userId="0357e29f-8b01-442b-8f5e-bb6ebc0b2b8d" providerId="ADAL" clId="{2E505AB4-9EFB-444B-A03D-7AE61A1F9304}" dt="2021-09-29T08:21:08.043" v="29" actId="47"/>
        <pc:sldMkLst>
          <pc:docMk/>
          <pc:sldMk cId="2570239804" sldId="352"/>
        </pc:sldMkLst>
      </pc:sldChg>
      <pc:sldChg chg="ord">
        <pc:chgData name="Lorenzo Barabani" userId="0357e29f-8b01-442b-8f5e-bb6ebc0b2b8d" providerId="ADAL" clId="{2E505AB4-9EFB-444B-A03D-7AE61A1F9304}" dt="2021-09-29T08:30:59.023" v="286"/>
        <pc:sldMkLst>
          <pc:docMk/>
          <pc:sldMk cId="2128782897" sldId="353"/>
        </pc:sldMkLst>
      </pc:sldChg>
      <pc:sldChg chg="modSp del mod">
        <pc:chgData name="Lorenzo Barabani" userId="0357e29f-8b01-442b-8f5e-bb6ebc0b2b8d" providerId="ADAL" clId="{2E505AB4-9EFB-444B-A03D-7AE61A1F9304}" dt="2021-09-29T14:14:55.111" v="1376" actId="47"/>
        <pc:sldMkLst>
          <pc:docMk/>
          <pc:sldMk cId="2964729761" sldId="356"/>
        </pc:sldMkLst>
        <pc:spChg chg="mod">
          <ac:chgData name="Lorenzo Barabani" userId="0357e29f-8b01-442b-8f5e-bb6ebc0b2b8d" providerId="ADAL" clId="{2E505AB4-9EFB-444B-A03D-7AE61A1F9304}" dt="2021-09-29T08:24:52.109" v="283" actId="20577"/>
          <ac:spMkLst>
            <pc:docMk/>
            <pc:sldMk cId="2964729761" sldId="356"/>
            <ac:spMk id="2" creationId="{5D8CDBF8-4B63-4102-9EF2-5F0E608C9DAC}"/>
          </ac:spMkLst>
        </pc:spChg>
        <pc:graphicFrameChg chg="modGraphic">
          <ac:chgData name="Lorenzo Barabani" userId="0357e29f-8b01-442b-8f5e-bb6ebc0b2b8d" providerId="ADAL" clId="{2E505AB4-9EFB-444B-A03D-7AE61A1F9304}" dt="2021-09-29T13:45:12.768" v="458" actId="14734"/>
          <ac:graphicFrameMkLst>
            <pc:docMk/>
            <pc:sldMk cId="2964729761" sldId="356"/>
            <ac:graphicFrameMk id="5" creationId="{9BDB6F27-6FCF-4EE0-9388-DD54E1BEE7BC}"/>
          </ac:graphicFrameMkLst>
        </pc:graphicFrameChg>
      </pc:sldChg>
      <pc:sldChg chg="modSp add mod">
        <pc:chgData name="Lorenzo Barabani" userId="0357e29f-8b01-442b-8f5e-bb6ebc0b2b8d" providerId="ADAL" clId="{2E505AB4-9EFB-444B-A03D-7AE61A1F9304}" dt="2021-09-29T08:30:25.587" v="284" actId="6549"/>
        <pc:sldMkLst>
          <pc:docMk/>
          <pc:sldMk cId="1288381836" sldId="357"/>
        </pc:sldMkLst>
        <pc:spChg chg="mod">
          <ac:chgData name="Lorenzo Barabani" userId="0357e29f-8b01-442b-8f5e-bb6ebc0b2b8d" providerId="ADAL" clId="{2E505AB4-9EFB-444B-A03D-7AE61A1F9304}" dt="2021-09-29T08:21:49.870" v="55" actId="20577"/>
          <ac:spMkLst>
            <pc:docMk/>
            <pc:sldMk cId="1288381836" sldId="357"/>
            <ac:spMk id="2" creationId="{00000000-0000-0000-0000-000000000000}"/>
          </ac:spMkLst>
        </pc:spChg>
        <pc:spChg chg="mod">
          <ac:chgData name="Lorenzo Barabani" userId="0357e29f-8b01-442b-8f5e-bb6ebc0b2b8d" providerId="ADAL" clId="{2E505AB4-9EFB-444B-A03D-7AE61A1F9304}" dt="2021-09-29T08:30:25.587" v="284" actId="6549"/>
          <ac:spMkLst>
            <pc:docMk/>
            <pc:sldMk cId="1288381836" sldId="357"/>
            <ac:spMk id="4" creationId="{00000000-0000-0000-0000-000000000000}"/>
          </ac:spMkLst>
        </pc:spChg>
      </pc:sldChg>
      <pc:sldChg chg="delSp modSp add mod">
        <pc:chgData name="Lorenzo Barabani" userId="0357e29f-8b01-442b-8f5e-bb6ebc0b2b8d" providerId="ADAL" clId="{2E505AB4-9EFB-444B-A03D-7AE61A1F9304}" dt="2021-09-29T08:42:41.168" v="400" actId="14100"/>
        <pc:sldMkLst>
          <pc:docMk/>
          <pc:sldMk cId="3292653304" sldId="358"/>
        </pc:sldMkLst>
        <pc:spChg chg="mod">
          <ac:chgData name="Lorenzo Barabani" userId="0357e29f-8b01-442b-8f5e-bb6ebc0b2b8d" providerId="ADAL" clId="{2E505AB4-9EFB-444B-A03D-7AE61A1F9304}" dt="2021-09-29T08:42:35.304" v="399" actId="1076"/>
          <ac:spMkLst>
            <pc:docMk/>
            <pc:sldMk cId="3292653304" sldId="358"/>
            <ac:spMk id="3" creationId="{5F0BAAD0-1138-4B22-8146-3BF82725F09C}"/>
          </ac:spMkLst>
        </pc:spChg>
        <pc:picChg chg="mod modCrop">
          <ac:chgData name="Lorenzo Barabani" userId="0357e29f-8b01-442b-8f5e-bb6ebc0b2b8d" providerId="ADAL" clId="{2E505AB4-9EFB-444B-A03D-7AE61A1F9304}" dt="2021-09-29T08:42:41.168" v="400" actId="14100"/>
          <ac:picMkLst>
            <pc:docMk/>
            <pc:sldMk cId="3292653304" sldId="358"/>
            <ac:picMk id="5" creationId="{458B8330-64D5-406C-89A6-45C848B76123}"/>
          </ac:picMkLst>
        </pc:picChg>
        <pc:picChg chg="del">
          <ac:chgData name="Lorenzo Barabani" userId="0357e29f-8b01-442b-8f5e-bb6ebc0b2b8d" providerId="ADAL" clId="{2E505AB4-9EFB-444B-A03D-7AE61A1F9304}" dt="2021-09-29T08:36:53.726" v="327" actId="478"/>
          <ac:picMkLst>
            <pc:docMk/>
            <pc:sldMk cId="3292653304" sldId="358"/>
            <ac:picMk id="8" creationId="{AC29BB3B-AB59-5644-9255-48E05BFB011D}"/>
          </ac:picMkLst>
        </pc:picChg>
      </pc:sldChg>
      <pc:sldChg chg="addSp delSp modSp add mod">
        <pc:chgData name="Lorenzo Barabani" userId="0357e29f-8b01-442b-8f5e-bb6ebc0b2b8d" providerId="ADAL" clId="{2E505AB4-9EFB-444B-A03D-7AE61A1F9304}" dt="2021-09-29T14:14:48.567" v="1375" actId="115"/>
        <pc:sldMkLst>
          <pc:docMk/>
          <pc:sldMk cId="3576818451" sldId="359"/>
        </pc:sldMkLst>
        <pc:spChg chg="mod">
          <ac:chgData name="Lorenzo Barabani" userId="0357e29f-8b01-442b-8f5e-bb6ebc0b2b8d" providerId="ADAL" clId="{2E505AB4-9EFB-444B-A03D-7AE61A1F9304}" dt="2021-09-29T14:02:40.593" v="1080" actId="1076"/>
          <ac:spMkLst>
            <pc:docMk/>
            <pc:sldMk cId="3576818451" sldId="359"/>
            <ac:spMk id="2" creationId="{5D8CDBF8-4B63-4102-9EF2-5F0E608C9DAC}"/>
          </ac:spMkLst>
        </pc:spChg>
        <pc:spChg chg="add mod">
          <ac:chgData name="Lorenzo Barabani" userId="0357e29f-8b01-442b-8f5e-bb6ebc0b2b8d" providerId="ADAL" clId="{2E505AB4-9EFB-444B-A03D-7AE61A1F9304}" dt="2021-09-29T14:00:46.137" v="1030" actId="14100"/>
          <ac:spMkLst>
            <pc:docMk/>
            <pc:sldMk cId="3576818451" sldId="359"/>
            <ac:spMk id="3" creationId="{45EDAF82-008D-436C-8468-949E0C682788}"/>
          </ac:spMkLst>
        </pc:spChg>
        <pc:spChg chg="add mod">
          <ac:chgData name="Lorenzo Barabani" userId="0357e29f-8b01-442b-8f5e-bb6ebc0b2b8d" providerId="ADAL" clId="{2E505AB4-9EFB-444B-A03D-7AE61A1F9304}" dt="2021-09-29T14:02:04.414" v="1078" actId="14100"/>
          <ac:spMkLst>
            <pc:docMk/>
            <pc:sldMk cId="3576818451" sldId="359"/>
            <ac:spMk id="7" creationId="{796AC4C6-7B17-4CD1-BF73-390232F7B741}"/>
          </ac:spMkLst>
        </pc:spChg>
        <pc:spChg chg="add mod">
          <ac:chgData name="Lorenzo Barabani" userId="0357e29f-8b01-442b-8f5e-bb6ebc0b2b8d" providerId="ADAL" clId="{2E505AB4-9EFB-444B-A03D-7AE61A1F9304}" dt="2021-09-29T14:14:48.567" v="1375" actId="115"/>
          <ac:spMkLst>
            <pc:docMk/>
            <pc:sldMk cId="3576818451" sldId="359"/>
            <ac:spMk id="9" creationId="{935181E5-34EF-42F0-8CD1-51BD7E2B703F}"/>
          </ac:spMkLst>
        </pc:spChg>
        <pc:spChg chg="add mod">
          <ac:chgData name="Lorenzo Barabani" userId="0357e29f-8b01-442b-8f5e-bb6ebc0b2b8d" providerId="ADAL" clId="{2E505AB4-9EFB-444B-A03D-7AE61A1F9304}" dt="2021-09-29T14:14:16.147" v="1363" actId="255"/>
          <ac:spMkLst>
            <pc:docMk/>
            <pc:sldMk cId="3576818451" sldId="359"/>
            <ac:spMk id="10" creationId="{C04CD1B6-53D6-4A77-98EE-753C5295E455}"/>
          </ac:spMkLst>
        </pc:spChg>
        <pc:graphicFrameChg chg="del modGraphic">
          <ac:chgData name="Lorenzo Barabani" userId="0357e29f-8b01-442b-8f5e-bb6ebc0b2b8d" providerId="ADAL" clId="{2E505AB4-9EFB-444B-A03D-7AE61A1F9304}" dt="2021-09-29T13:36:09.908" v="403" actId="478"/>
          <ac:graphicFrameMkLst>
            <pc:docMk/>
            <pc:sldMk cId="3576818451" sldId="359"/>
            <ac:graphicFrameMk id="5" creationId="{9BDB6F27-6FCF-4EE0-9388-DD54E1BEE7BC}"/>
          </ac:graphicFrameMkLst>
        </pc:graphicFrameChg>
        <pc:graphicFrameChg chg="add mod modGraphic">
          <ac:chgData name="Lorenzo Barabani" userId="0357e29f-8b01-442b-8f5e-bb6ebc0b2b8d" providerId="ADAL" clId="{2E505AB4-9EFB-444B-A03D-7AE61A1F9304}" dt="2021-09-29T14:10:03.971" v="1181" actId="207"/>
          <ac:graphicFrameMkLst>
            <pc:docMk/>
            <pc:sldMk cId="3576818451" sldId="359"/>
            <ac:graphicFrameMk id="6" creationId="{78D5B0B0-1721-4FEC-998D-9FAFD21F9A90}"/>
          </ac:graphicFrameMkLst>
        </pc:graphicFrameChg>
        <pc:graphicFrameChg chg="add mod modGraphic">
          <ac:chgData name="Lorenzo Barabani" userId="0357e29f-8b01-442b-8f5e-bb6ebc0b2b8d" providerId="ADAL" clId="{2E505AB4-9EFB-444B-A03D-7AE61A1F9304}" dt="2021-09-29T14:10:20.909" v="1184" actId="207"/>
          <ac:graphicFrameMkLst>
            <pc:docMk/>
            <pc:sldMk cId="3576818451" sldId="359"/>
            <ac:graphicFrameMk id="8" creationId="{BACDDF00-A64D-4FC3-8953-3603EC79A696}"/>
          </ac:graphicFrameMkLst>
        </pc:graphicFrameChg>
      </pc:sldChg>
    </pc:docChg>
  </pc:docChgLst>
  <pc:docChgLst>
    <pc:chgData name="Alessia Melasecche" userId="88c81c02-5f9a-477b-ab72-c3238f1db7fc" providerId="ADAL" clId="{DE342BA9-3403-4857-85FB-2E7F31B607EF}"/>
    <pc:docChg chg="custSel delSld modSld">
      <pc:chgData name="Alessia Melasecche" userId="88c81c02-5f9a-477b-ab72-c3238f1db7fc" providerId="ADAL" clId="{DE342BA9-3403-4857-85FB-2E7F31B607EF}" dt="2021-10-04T13:28:38.200" v="407" actId="113"/>
      <pc:docMkLst>
        <pc:docMk/>
      </pc:docMkLst>
      <pc:sldChg chg="addSp modSp mod">
        <pc:chgData name="Alessia Melasecche" userId="88c81c02-5f9a-477b-ab72-c3238f1db7fc" providerId="ADAL" clId="{DE342BA9-3403-4857-85FB-2E7F31B607EF}" dt="2021-09-30T15:22:35.509" v="347" actId="255"/>
        <pc:sldMkLst>
          <pc:docMk/>
          <pc:sldMk cId="0" sldId="256"/>
        </pc:sldMkLst>
        <pc:spChg chg="add mod">
          <ac:chgData name="Alessia Melasecche" userId="88c81c02-5f9a-477b-ab72-c3238f1db7fc" providerId="ADAL" clId="{DE342BA9-3403-4857-85FB-2E7F31B607EF}" dt="2021-09-30T14:13:57.015" v="112"/>
          <ac:spMkLst>
            <pc:docMk/>
            <pc:sldMk cId="0" sldId="256"/>
            <ac:spMk id="5" creationId="{E9836D53-32E4-42D4-8013-921EF3A0EF6D}"/>
          </ac:spMkLst>
        </pc:spChg>
        <pc:spChg chg="mod">
          <ac:chgData name="Alessia Melasecche" userId="88c81c02-5f9a-477b-ab72-c3238f1db7fc" providerId="ADAL" clId="{DE342BA9-3403-4857-85FB-2E7F31B607EF}" dt="2021-09-30T14:14:01.673" v="113" actId="1076"/>
          <ac:spMkLst>
            <pc:docMk/>
            <pc:sldMk cId="0" sldId="256"/>
            <ac:spMk id="70" creationId="{00000000-0000-0000-0000-000000000000}"/>
          </ac:spMkLst>
        </pc:spChg>
        <pc:spChg chg="mod">
          <ac:chgData name="Alessia Melasecche" userId="88c81c02-5f9a-477b-ab72-c3238f1db7fc" providerId="ADAL" clId="{DE342BA9-3403-4857-85FB-2E7F31B607EF}" dt="2021-09-30T15:22:35.509" v="347" actId="255"/>
          <ac:spMkLst>
            <pc:docMk/>
            <pc:sldMk cId="0" sldId="256"/>
            <ac:spMk id="71" creationId="{00000000-0000-0000-0000-000000000000}"/>
          </ac:spMkLst>
        </pc:spChg>
      </pc:sldChg>
      <pc:sldChg chg="addSp modSp mod">
        <pc:chgData name="Alessia Melasecche" userId="88c81c02-5f9a-477b-ab72-c3238f1db7fc" providerId="ADAL" clId="{DE342BA9-3403-4857-85FB-2E7F31B607EF}" dt="2021-09-30T14:04:52.344" v="90" actId="2711"/>
        <pc:sldMkLst>
          <pc:docMk/>
          <pc:sldMk cId="0" sldId="267"/>
        </pc:sldMkLst>
        <pc:spChg chg="add mod">
          <ac:chgData name="Alessia Melasecche" userId="88c81c02-5f9a-477b-ab72-c3238f1db7fc" providerId="ADAL" clId="{DE342BA9-3403-4857-85FB-2E7F31B607EF}" dt="2021-09-30T14:04:52.344" v="90" actId="2711"/>
          <ac:spMkLst>
            <pc:docMk/>
            <pc:sldMk cId="0" sldId="267"/>
            <ac:spMk id="3" creationId="{776DF85D-F02D-475F-A077-4556A18C92E8}"/>
          </ac:spMkLst>
        </pc:spChg>
        <pc:spChg chg="mod">
          <ac:chgData name="Alessia Melasecche" userId="88c81c02-5f9a-477b-ab72-c3238f1db7fc" providerId="ADAL" clId="{DE342BA9-3403-4857-85FB-2E7F31B607EF}" dt="2021-09-30T07:28:26.634" v="12" actId="20577"/>
          <ac:spMkLst>
            <pc:docMk/>
            <pc:sldMk cId="0" sldId="267"/>
            <ac:spMk id="186" creationId="{00000000-0000-0000-0000-000000000000}"/>
          </ac:spMkLst>
        </pc:spChg>
      </pc:sldChg>
      <pc:sldChg chg="modSp mod">
        <pc:chgData name="Alessia Melasecche" userId="88c81c02-5f9a-477b-ab72-c3238f1db7fc" providerId="ADAL" clId="{DE342BA9-3403-4857-85FB-2E7F31B607EF}" dt="2021-09-30T14:19:49.918" v="248" actId="1076"/>
        <pc:sldMkLst>
          <pc:docMk/>
          <pc:sldMk cId="659005158" sldId="290"/>
        </pc:sldMkLst>
        <pc:spChg chg="mod">
          <ac:chgData name="Alessia Melasecche" userId="88c81c02-5f9a-477b-ab72-c3238f1db7fc" providerId="ADAL" clId="{DE342BA9-3403-4857-85FB-2E7F31B607EF}" dt="2021-09-30T14:01:58.920" v="53" actId="108"/>
          <ac:spMkLst>
            <pc:docMk/>
            <pc:sldMk cId="659005158" sldId="290"/>
            <ac:spMk id="2" creationId="{B9012A28-217F-43DD-86F8-51C6A5666D1A}"/>
          </ac:spMkLst>
        </pc:spChg>
        <pc:spChg chg="mod">
          <ac:chgData name="Alessia Melasecche" userId="88c81c02-5f9a-477b-ab72-c3238f1db7fc" providerId="ADAL" clId="{DE342BA9-3403-4857-85FB-2E7F31B607EF}" dt="2021-09-30T14:19:49.918" v="248" actId="1076"/>
          <ac:spMkLst>
            <pc:docMk/>
            <pc:sldMk cId="659005158" sldId="290"/>
            <ac:spMk id="14" creationId="{D4677AB7-B02A-4425-AE97-A6541118BB0F}"/>
          </ac:spMkLst>
        </pc:spChg>
      </pc:sldChg>
      <pc:sldChg chg="modSp del mod">
        <pc:chgData name="Alessia Melasecche" userId="88c81c02-5f9a-477b-ab72-c3238f1db7fc" providerId="ADAL" clId="{DE342BA9-3403-4857-85FB-2E7F31B607EF}" dt="2021-09-30T14:20:06.439" v="251" actId="47"/>
        <pc:sldMkLst>
          <pc:docMk/>
          <pc:sldMk cId="3391667977" sldId="322"/>
        </pc:sldMkLst>
        <pc:spChg chg="mod">
          <ac:chgData name="Alessia Melasecche" userId="88c81c02-5f9a-477b-ab72-c3238f1db7fc" providerId="ADAL" clId="{DE342BA9-3403-4857-85FB-2E7F31B607EF}" dt="2021-09-30T14:02:05.502" v="55" actId="108"/>
          <ac:spMkLst>
            <pc:docMk/>
            <pc:sldMk cId="3391667977" sldId="322"/>
            <ac:spMk id="7" creationId="{7C6CBC55-C6EC-41DF-BC35-E3401468797C}"/>
          </ac:spMkLst>
        </pc:spChg>
      </pc:sldChg>
      <pc:sldChg chg="modSp mod">
        <pc:chgData name="Alessia Melasecche" userId="88c81c02-5f9a-477b-ab72-c3238f1db7fc" providerId="ADAL" clId="{DE342BA9-3403-4857-85FB-2E7F31B607EF}" dt="2021-09-30T14:04:27.506" v="84" actId="255"/>
        <pc:sldMkLst>
          <pc:docMk/>
          <pc:sldMk cId="784637424" sldId="336"/>
        </pc:sldMkLst>
        <pc:spChg chg="mod">
          <ac:chgData name="Alessia Melasecche" userId="88c81c02-5f9a-477b-ab72-c3238f1db7fc" providerId="ADAL" clId="{DE342BA9-3403-4857-85FB-2E7F31B607EF}" dt="2021-09-30T14:04:27.506" v="84" actId="255"/>
          <ac:spMkLst>
            <pc:docMk/>
            <pc:sldMk cId="784637424" sldId="336"/>
            <ac:spMk id="3" creationId="{5F0BAAD0-1138-4B22-8146-3BF82725F09C}"/>
          </ac:spMkLst>
        </pc:spChg>
        <pc:spChg chg="mod">
          <ac:chgData name="Alessia Melasecche" userId="88c81c02-5f9a-477b-ab72-c3238f1db7fc" providerId="ADAL" clId="{DE342BA9-3403-4857-85FB-2E7F31B607EF}" dt="2021-09-30T14:02:08.557" v="56" actId="108"/>
          <ac:spMkLst>
            <pc:docMk/>
            <pc:sldMk cId="784637424" sldId="336"/>
            <ac:spMk id="7" creationId="{7C6CBC55-C6EC-41DF-BC35-E3401468797C}"/>
          </ac:spMkLst>
        </pc:spChg>
      </pc:sldChg>
      <pc:sldChg chg="modSp mod">
        <pc:chgData name="Alessia Melasecche" userId="88c81c02-5f9a-477b-ab72-c3238f1db7fc" providerId="ADAL" clId="{DE342BA9-3403-4857-85FB-2E7F31B607EF}" dt="2021-09-30T14:21:11.356" v="276" actId="6549"/>
        <pc:sldMkLst>
          <pc:docMk/>
          <pc:sldMk cId="2135724031" sldId="337"/>
        </pc:sldMkLst>
        <pc:spChg chg="mod">
          <ac:chgData name="Alessia Melasecche" userId="88c81c02-5f9a-477b-ab72-c3238f1db7fc" providerId="ADAL" clId="{DE342BA9-3403-4857-85FB-2E7F31B607EF}" dt="2021-09-30T14:21:11.356" v="276" actId="6549"/>
          <ac:spMkLst>
            <pc:docMk/>
            <pc:sldMk cId="2135724031" sldId="337"/>
            <ac:spMk id="3" creationId="{5F0BAAD0-1138-4B22-8146-3BF82725F09C}"/>
          </ac:spMkLst>
        </pc:spChg>
        <pc:spChg chg="mod">
          <ac:chgData name="Alessia Melasecche" userId="88c81c02-5f9a-477b-ab72-c3238f1db7fc" providerId="ADAL" clId="{DE342BA9-3403-4857-85FB-2E7F31B607EF}" dt="2021-09-30T14:02:11.055" v="57" actId="108"/>
          <ac:spMkLst>
            <pc:docMk/>
            <pc:sldMk cId="2135724031" sldId="337"/>
            <ac:spMk id="7" creationId="{7C6CBC55-C6EC-41DF-BC35-E3401468797C}"/>
          </ac:spMkLst>
        </pc:spChg>
      </pc:sldChg>
      <pc:sldChg chg="modSp mod">
        <pc:chgData name="Alessia Melasecche" userId="88c81c02-5f9a-477b-ab72-c3238f1db7fc" providerId="ADAL" clId="{DE342BA9-3403-4857-85FB-2E7F31B607EF}" dt="2021-09-30T14:02:14.366" v="58" actId="108"/>
        <pc:sldMkLst>
          <pc:docMk/>
          <pc:sldMk cId="1974244478" sldId="338"/>
        </pc:sldMkLst>
        <pc:spChg chg="mod">
          <ac:chgData name="Alessia Melasecche" userId="88c81c02-5f9a-477b-ab72-c3238f1db7fc" providerId="ADAL" clId="{DE342BA9-3403-4857-85FB-2E7F31B607EF}" dt="2021-09-30T14:02:14.366" v="58" actId="108"/>
          <ac:spMkLst>
            <pc:docMk/>
            <pc:sldMk cId="1974244478" sldId="338"/>
            <ac:spMk id="7" creationId="{7C6CBC55-C6EC-41DF-BC35-E3401468797C}"/>
          </ac:spMkLst>
        </pc:spChg>
      </pc:sldChg>
      <pc:sldChg chg="modSp mod">
        <pc:chgData name="Alessia Melasecche" userId="88c81c02-5f9a-477b-ab72-c3238f1db7fc" providerId="ADAL" clId="{DE342BA9-3403-4857-85FB-2E7F31B607EF}" dt="2021-10-04T13:24:37.725" v="394" actId="113"/>
        <pc:sldMkLst>
          <pc:docMk/>
          <pc:sldMk cId="1883221307" sldId="343"/>
        </pc:sldMkLst>
        <pc:spChg chg="mod">
          <ac:chgData name="Alessia Melasecche" userId="88c81c02-5f9a-477b-ab72-c3238f1db7fc" providerId="ADAL" clId="{DE342BA9-3403-4857-85FB-2E7F31B607EF}" dt="2021-09-30T14:00:31.288" v="28" actId="255"/>
          <ac:spMkLst>
            <pc:docMk/>
            <pc:sldMk cId="1883221307" sldId="343"/>
            <ac:spMk id="2" creationId="{00000000-0000-0000-0000-000000000000}"/>
          </ac:spMkLst>
        </pc:spChg>
        <pc:spChg chg="mod">
          <ac:chgData name="Alessia Melasecche" userId="88c81c02-5f9a-477b-ab72-c3238f1db7fc" providerId="ADAL" clId="{DE342BA9-3403-4857-85FB-2E7F31B607EF}" dt="2021-10-04T13:24:37.725" v="394" actId="113"/>
          <ac:spMkLst>
            <pc:docMk/>
            <pc:sldMk cId="1883221307" sldId="343"/>
            <ac:spMk id="4" creationId="{00000000-0000-0000-0000-000000000000}"/>
          </ac:spMkLst>
        </pc:spChg>
      </pc:sldChg>
      <pc:sldChg chg="modSp mod">
        <pc:chgData name="Alessia Melasecche" userId="88c81c02-5f9a-477b-ab72-c3238f1db7fc" providerId="ADAL" clId="{DE342BA9-3403-4857-85FB-2E7F31B607EF}" dt="2021-09-30T14:02:41.434" v="64" actId="27636"/>
        <pc:sldMkLst>
          <pc:docMk/>
          <pc:sldMk cId="2211116124" sldId="345"/>
        </pc:sldMkLst>
        <pc:spChg chg="mod">
          <ac:chgData name="Alessia Melasecche" userId="88c81c02-5f9a-477b-ab72-c3238f1db7fc" providerId="ADAL" clId="{DE342BA9-3403-4857-85FB-2E7F31B607EF}" dt="2021-09-30T14:01:04.272" v="31" actId="108"/>
          <ac:spMkLst>
            <pc:docMk/>
            <pc:sldMk cId="2211116124" sldId="345"/>
            <ac:spMk id="2" creationId="{9391225A-61B8-4D9A-BCC4-10965F39DE77}"/>
          </ac:spMkLst>
        </pc:spChg>
        <pc:spChg chg="mod">
          <ac:chgData name="Alessia Melasecche" userId="88c81c02-5f9a-477b-ab72-c3238f1db7fc" providerId="ADAL" clId="{DE342BA9-3403-4857-85FB-2E7F31B607EF}" dt="2021-09-30T14:02:41.434" v="64" actId="27636"/>
          <ac:spMkLst>
            <pc:docMk/>
            <pc:sldMk cId="2211116124" sldId="345"/>
            <ac:spMk id="3" creationId="{A81A5CC6-8EE8-42B0-8E38-214D0FA20417}"/>
          </ac:spMkLst>
        </pc:spChg>
      </pc:sldChg>
      <pc:sldChg chg="modSp mod">
        <pc:chgData name="Alessia Melasecche" userId="88c81c02-5f9a-477b-ab72-c3238f1db7fc" providerId="ADAL" clId="{DE342BA9-3403-4857-85FB-2E7F31B607EF}" dt="2021-09-30T14:23:36.265" v="335" actId="20577"/>
        <pc:sldMkLst>
          <pc:docMk/>
          <pc:sldMk cId="2128782897" sldId="353"/>
        </pc:sldMkLst>
        <pc:spChg chg="mod">
          <ac:chgData name="Alessia Melasecche" userId="88c81c02-5f9a-477b-ab72-c3238f1db7fc" providerId="ADAL" clId="{DE342BA9-3403-4857-85FB-2E7F31B607EF}" dt="2021-09-30T14:23:23.557" v="317" actId="20577"/>
          <ac:spMkLst>
            <pc:docMk/>
            <pc:sldMk cId="2128782897" sldId="353"/>
            <ac:spMk id="2" creationId="{00000000-0000-0000-0000-000000000000}"/>
          </ac:spMkLst>
        </pc:spChg>
        <pc:spChg chg="mod">
          <ac:chgData name="Alessia Melasecche" userId="88c81c02-5f9a-477b-ab72-c3238f1db7fc" providerId="ADAL" clId="{DE342BA9-3403-4857-85FB-2E7F31B607EF}" dt="2021-09-30T14:23:36.265" v="335" actId="20577"/>
          <ac:spMkLst>
            <pc:docMk/>
            <pc:sldMk cId="2128782897" sldId="353"/>
            <ac:spMk id="7" creationId="{77F901B8-934E-42D7-A4DC-FDA14BDD76E5}"/>
          </ac:spMkLst>
        </pc:spChg>
      </pc:sldChg>
      <pc:sldChg chg="modSp mod">
        <pc:chgData name="Alessia Melasecche" userId="88c81c02-5f9a-477b-ab72-c3238f1db7fc" providerId="ADAL" clId="{DE342BA9-3403-4857-85FB-2E7F31B607EF}" dt="2021-10-04T13:27:45.202" v="406" actId="6549"/>
        <pc:sldMkLst>
          <pc:docMk/>
          <pc:sldMk cId="2487131399" sldId="354"/>
        </pc:sldMkLst>
        <pc:spChg chg="mod">
          <ac:chgData name="Alessia Melasecche" userId="88c81c02-5f9a-477b-ab72-c3238f1db7fc" providerId="ADAL" clId="{DE342BA9-3403-4857-85FB-2E7F31B607EF}" dt="2021-09-30T14:23:27.563" v="321" actId="20577"/>
          <ac:spMkLst>
            <pc:docMk/>
            <pc:sldMk cId="2487131399" sldId="354"/>
            <ac:spMk id="2" creationId="{00000000-0000-0000-0000-000000000000}"/>
          </ac:spMkLst>
        </pc:spChg>
        <pc:spChg chg="mod">
          <ac:chgData name="Alessia Melasecche" userId="88c81c02-5f9a-477b-ab72-c3238f1db7fc" providerId="ADAL" clId="{DE342BA9-3403-4857-85FB-2E7F31B607EF}" dt="2021-10-04T13:27:45.202" v="406" actId="6549"/>
          <ac:spMkLst>
            <pc:docMk/>
            <pc:sldMk cId="2487131399" sldId="354"/>
            <ac:spMk id="4" creationId="{00000000-0000-0000-0000-000000000000}"/>
          </ac:spMkLst>
        </pc:spChg>
      </pc:sldChg>
      <pc:sldChg chg="modSp mod">
        <pc:chgData name="Alessia Melasecche" userId="88c81c02-5f9a-477b-ab72-c3238f1db7fc" providerId="ADAL" clId="{DE342BA9-3403-4857-85FB-2E7F31B607EF}" dt="2021-10-04T13:28:38.200" v="407" actId="113"/>
        <pc:sldMkLst>
          <pc:docMk/>
          <pc:sldMk cId="2501512509" sldId="355"/>
        </pc:sldMkLst>
        <pc:spChg chg="mod">
          <ac:chgData name="Alessia Melasecche" userId="88c81c02-5f9a-477b-ab72-c3238f1db7fc" providerId="ADAL" clId="{DE342BA9-3403-4857-85FB-2E7F31B607EF}" dt="2021-09-30T14:01:53.936" v="52" actId="108"/>
          <ac:spMkLst>
            <pc:docMk/>
            <pc:sldMk cId="2501512509" sldId="355"/>
            <ac:spMk id="2" creationId="{00000000-0000-0000-0000-000000000000}"/>
          </ac:spMkLst>
        </pc:spChg>
        <pc:spChg chg="mod">
          <ac:chgData name="Alessia Melasecche" userId="88c81c02-5f9a-477b-ab72-c3238f1db7fc" providerId="ADAL" clId="{DE342BA9-3403-4857-85FB-2E7F31B607EF}" dt="2021-10-04T13:28:38.200" v="407" actId="113"/>
          <ac:spMkLst>
            <pc:docMk/>
            <pc:sldMk cId="2501512509" sldId="355"/>
            <ac:spMk id="4" creationId="{00000000-0000-0000-0000-000000000000}"/>
          </ac:spMkLst>
        </pc:spChg>
      </pc:sldChg>
      <pc:sldChg chg="modSp mod">
        <pc:chgData name="Alessia Melasecche" userId="88c81c02-5f9a-477b-ab72-c3238f1db7fc" providerId="ADAL" clId="{DE342BA9-3403-4857-85FB-2E7F31B607EF}" dt="2021-10-04T09:09:32.935" v="350" actId="20577"/>
        <pc:sldMkLst>
          <pc:docMk/>
          <pc:sldMk cId="1288381836" sldId="357"/>
        </pc:sldMkLst>
        <pc:spChg chg="mod">
          <ac:chgData name="Alessia Melasecche" userId="88c81c02-5f9a-477b-ab72-c3238f1db7fc" providerId="ADAL" clId="{DE342BA9-3403-4857-85FB-2E7F31B607EF}" dt="2021-09-30T14:00:46.422" v="30" actId="108"/>
          <ac:spMkLst>
            <pc:docMk/>
            <pc:sldMk cId="1288381836" sldId="357"/>
            <ac:spMk id="2" creationId="{00000000-0000-0000-0000-000000000000}"/>
          </ac:spMkLst>
        </pc:spChg>
        <pc:spChg chg="mod">
          <ac:chgData name="Alessia Melasecche" userId="88c81c02-5f9a-477b-ab72-c3238f1db7fc" providerId="ADAL" clId="{DE342BA9-3403-4857-85FB-2E7F31B607EF}" dt="2021-10-04T09:09:32.935" v="350" actId="20577"/>
          <ac:spMkLst>
            <pc:docMk/>
            <pc:sldMk cId="1288381836" sldId="357"/>
            <ac:spMk id="4" creationId="{00000000-0000-0000-0000-000000000000}"/>
          </ac:spMkLst>
        </pc:spChg>
      </pc:sldChg>
      <pc:sldChg chg="modSp mod">
        <pc:chgData name="Alessia Melasecche" userId="88c81c02-5f9a-477b-ab72-c3238f1db7fc" providerId="ADAL" clId="{DE342BA9-3403-4857-85FB-2E7F31B607EF}" dt="2021-09-30T14:43:57.557" v="343" actId="20577"/>
        <pc:sldMkLst>
          <pc:docMk/>
          <pc:sldMk cId="3292653304" sldId="358"/>
        </pc:sldMkLst>
        <pc:spChg chg="mod">
          <ac:chgData name="Alessia Melasecche" userId="88c81c02-5f9a-477b-ab72-c3238f1db7fc" providerId="ADAL" clId="{DE342BA9-3403-4857-85FB-2E7F31B607EF}" dt="2021-09-30T14:02:02.223" v="54" actId="108"/>
          <ac:spMkLst>
            <pc:docMk/>
            <pc:sldMk cId="3292653304" sldId="358"/>
            <ac:spMk id="2" creationId="{B9012A28-217F-43DD-86F8-51C6A5666D1A}"/>
          </ac:spMkLst>
        </pc:spChg>
        <pc:spChg chg="mod">
          <ac:chgData name="Alessia Melasecche" userId="88c81c02-5f9a-477b-ab72-c3238f1db7fc" providerId="ADAL" clId="{DE342BA9-3403-4857-85FB-2E7F31B607EF}" dt="2021-09-30T14:43:57.557" v="343" actId="20577"/>
          <ac:spMkLst>
            <pc:docMk/>
            <pc:sldMk cId="3292653304" sldId="358"/>
            <ac:spMk id="3" creationId="{5F0BAAD0-1138-4B22-8146-3BF82725F09C}"/>
          </ac:spMkLst>
        </pc:spChg>
      </pc:sldChg>
      <pc:sldChg chg="modSp mod">
        <pc:chgData name="Alessia Melasecche" userId="88c81c02-5f9a-477b-ab72-c3238f1db7fc" providerId="ADAL" clId="{DE342BA9-3403-4857-85FB-2E7F31B607EF}" dt="2021-09-30T14:14:59.971" v="137" actId="6549"/>
        <pc:sldMkLst>
          <pc:docMk/>
          <pc:sldMk cId="3576818451" sldId="359"/>
        </pc:sldMkLst>
        <pc:spChg chg="mod">
          <ac:chgData name="Alessia Melasecche" userId="88c81c02-5f9a-477b-ab72-c3238f1db7fc" providerId="ADAL" clId="{DE342BA9-3403-4857-85FB-2E7F31B607EF}" dt="2021-09-30T14:14:59.971" v="137" actId="6549"/>
          <ac:spMkLst>
            <pc:docMk/>
            <pc:sldMk cId="3576818451" sldId="359"/>
            <ac:spMk id="2" creationId="{5D8CDBF8-4B63-4102-9EF2-5F0E608C9DAC}"/>
          </ac:spMkLst>
        </pc:spChg>
        <pc:spChg chg="mod">
          <ac:chgData name="Alessia Melasecche" userId="88c81c02-5f9a-477b-ab72-c3238f1db7fc" providerId="ADAL" clId="{DE342BA9-3403-4857-85FB-2E7F31B607EF}" dt="2021-09-30T14:02:53.320" v="66" actId="255"/>
          <ac:spMkLst>
            <pc:docMk/>
            <pc:sldMk cId="3576818451" sldId="359"/>
            <ac:spMk id="9" creationId="{935181E5-34EF-42F0-8CD1-51BD7E2B703F}"/>
          </ac:spMkLst>
        </pc:spChg>
        <pc:spChg chg="mod">
          <ac:chgData name="Alessia Melasecche" userId="88c81c02-5f9a-477b-ab72-c3238f1db7fc" providerId="ADAL" clId="{DE342BA9-3403-4857-85FB-2E7F31B607EF}" dt="2021-09-30T14:03:25.760" v="71" actId="2711"/>
          <ac:spMkLst>
            <pc:docMk/>
            <pc:sldMk cId="3576818451" sldId="359"/>
            <ac:spMk id="10" creationId="{C04CD1B6-53D6-4A77-98EE-753C5295E455}"/>
          </ac:spMkLst>
        </pc:spChg>
        <pc:graphicFrameChg chg="modGraphic">
          <ac:chgData name="Alessia Melasecche" userId="88c81c02-5f9a-477b-ab72-c3238f1db7fc" providerId="ADAL" clId="{DE342BA9-3403-4857-85FB-2E7F31B607EF}" dt="2021-09-30T14:03:06.429" v="68" actId="255"/>
          <ac:graphicFrameMkLst>
            <pc:docMk/>
            <pc:sldMk cId="3576818451" sldId="359"/>
            <ac:graphicFrameMk id="6" creationId="{78D5B0B0-1721-4FEC-998D-9FAFD21F9A90}"/>
          </ac:graphicFrameMkLst>
        </pc:graphicFrameChg>
        <pc:graphicFrameChg chg="modGraphic">
          <ac:chgData name="Alessia Melasecche" userId="88c81c02-5f9a-477b-ab72-c3238f1db7fc" providerId="ADAL" clId="{DE342BA9-3403-4857-85FB-2E7F31B607EF}" dt="2021-09-30T14:03:14.686" v="70" actId="255"/>
          <ac:graphicFrameMkLst>
            <pc:docMk/>
            <pc:sldMk cId="3576818451" sldId="359"/>
            <ac:graphicFrameMk id="8" creationId="{BACDDF00-A64D-4FC3-8953-3603EC79A696}"/>
          </ac:graphicFrameMkLst>
        </pc:graphicFrameChg>
      </pc:sldChg>
      <pc:sldChg chg="modSp mod">
        <pc:chgData name="Alessia Melasecche" userId="88c81c02-5f9a-477b-ab72-c3238f1db7fc" providerId="ADAL" clId="{DE342BA9-3403-4857-85FB-2E7F31B607EF}" dt="2021-09-30T14:02:17.249" v="59" actId="108"/>
        <pc:sldMkLst>
          <pc:docMk/>
          <pc:sldMk cId="727001119" sldId="360"/>
        </pc:sldMkLst>
        <pc:spChg chg="mod">
          <ac:chgData name="Alessia Melasecche" userId="88c81c02-5f9a-477b-ab72-c3238f1db7fc" providerId="ADAL" clId="{DE342BA9-3403-4857-85FB-2E7F31B607EF}" dt="2021-09-30T14:02:17.249" v="59" actId="108"/>
          <ac:spMkLst>
            <pc:docMk/>
            <pc:sldMk cId="727001119" sldId="360"/>
            <ac:spMk id="3" creationId="{39CB3FC3-2719-4076-B577-5D77AEC5F894}"/>
          </ac:spMkLst>
        </pc:spChg>
      </pc:sldChg>
      <pc:sldChg chg="del">
        <pc:chgData name="Alessia Melasecche" userId="88c81c02-5f9a-477b-ab72-c3238f1db7fc" providerId="ADAL" clId="{DE342BA9-3403-4857-85FB-2E7F31B607EF}" dt="2021-09-30T07:28:13.642" v="10" actId="47"/>
        <pc:sldMkLst>
          <pc:docMk/>
          <pc:sldMk cId="834482553" sldId="361"/>
        </pc:sldMkLst>
      </pc:sldChg>
    </pc:docChg>
  </pc:docChgLst>
  <pc:docChgLst>
    <pc:chgData name="Lorenzo Barabani" userId="0357e29f-8b01-442b-8f5e-bb6ebc0b2b8d" providerId="ADAL" clId="{02F48BC3-9EFC-40DF-BA5A-95E4E9D206A6}"/>
    <pc:docChg chg="undo redo custSel addSld modSld">
      <pc:chgData name="Lorenzo Barabani" userId="0357e29f-8b01-442b-8f5e-bb6ebc0b2b8d" providerId="ADAL" clId="{02F48BC3-9EFC-40DF-BA5A-95E4E9D206A6}" dt="2021-09-30T06:55:23.746" v="79" actId="20577"/>
      <pc:docMkLst>
        <pc:docMk/>
      </pc:docMkLst>
      <pc:sldChg chg="addSp delSp modSp mod">
        <pc:chgData name="Lorenzo Barabani" userId="0357e29f-8b01-442b-8f5e-bb6ebc0b2b8d" providerId="ADAL" clId="{02F48BC3-9EFC-40DF-BA5A-95E4E9D206A6}" dt="2021-09-30T06:54:05.432" v="53" actId="1076"/>
        <pc:sldMkLst>
          <pc:docMk/>
          <pc:sldMk cId="1974244478" sldId="338"/>
        </pc:sldMkLst>
        <pc:spChg chg="mod">
          <ac:chgData name="Lorenzo Barabani" userId="0357e29f-8b01-442b-8f5e-bb6ebc0b2b8d" providerId="ADAL" clId="{02F48BC3-9EFC-40DF-BA5A-95E4E9D206A6}" dt="2021-09-30T06:53:50.122" v="50" actId="1076"/>
          <ac:spMkLst>
            <pc:docMk/>
            <pc:sldMk cId="1974244478" sldId="338"/>
            <ac:spMk id="7" creationId="{7C6CBC55-C6EC-41DF-BC35-E3401468797C}"/>
          </ac:spMkLst>
        </pc:spChg>
        <pc:picChg chg="add del mod">
          <ac:chgData name="Lorenzo Barabani" userId="0357e29f-8b01-442b-8f5e-bb6ebc0b2b8d" providerId="ADAL" clId="{02F48BC3-9EFC-40DF-BA5A-95E4E9D206A6}" dt="2021-09-30T06:48:25.260" v="23" actId="478"/>
          <ac:picMkLst>
            <pc:docMk/>
            <pc:sldMk cId="1974244478" sldId="338"/>
            <ac:picMk id="3" creationId="{287B5205-266D-4033-BC29-05377E61FAD5}"/>
          </ac:picMkLst>
        </pc:picChg>
        <pc:picChg chg="add mod">
          <ac:chgData name="Lorenzo Barabani" userId="0357e29f-8b01-442b-8f5e-bb6ebc0b2b8d" providerId="ADAL" clId="{02F48BC3-9EFC-40DF-BA5A-95E4E9D206A6}" dt="2021-09-30T06:52:18.931" v="40" actId="1076"/>
          <ac:picMkLst>
            <pc:docMk/>
            <pc:sldMk cId="1974244478" sldId="338"/>
            <ac:picMk id="5" creationId="{A6317243-E3EB-4790-A4B9-1D78FE487D0C}"/>
          </ac:picMkLst>
        </pc:picChg>
        <pc:picChg chg="add del mod">
          <ac:chgData name="Lorenzo Barabani" userId="0357e29f-8b01-442b-8f5e-bb6ebc0b2b8d" providerId="ADAL" clId="{02F48BC3-9EFC-40DF-BA5A-95E4E9D206A6}" dt="2021-09-30T06:52:23.489" v="41" actId="478"/>
          <ac:picMkLst>
            <pc:docMk/>
            <pc:sldMk cId="1974244478" sldId="338"/>
            <ac:picMk id="6" creationId="{39056CF5-A74F-4AB4-BC63-E8AE154D0B4B}"/>
          </ac:picMkLst>
        </pc:picChg>
        <pc:picChg chg="add del mod modCrop">
          <ac:chgData name="Lorenzo Barabani" userId="0357e29f-8b01-442b-8f5e-bb6ebc0b2b8d" providerId="ADAL" clId="{02F48BC3-9EFC-40DF-BA5A-95E4E9D206A6}" dt="2021-09-30T06:52:09.625" v="38" actId="478"/>
          <ac:picMkLst>
            <pc:docMk/>
            <pc:sldMk cId="1974244478" sldId="338"/>
            <ac:picMk id="8" creationId="{2DC7D0B9-2FEC-4CC2-8063-7EFCBD26E5F0}"/>
          </ac:picMkLst>
        </pc:picChg>
        <pc:picChg chg="add mod">
          <ac:chgData name="Lorenzo Barabani" userId="0357e29f-8b01-442b-8f5e-bb6ebc0b2b8d" providerId="ADAL" clId="{02F48BC3-9EFC-40DF-BA5A-95E4E9D206A6}" dt="2021-09-30T06:53:56.726" v="51" actId="1076"/>
          <ac:picMkLst>
            <pc:docMk/>
            <pc:sldMk cId="1974244478" sldId="338"/>
            <ac:picMk id="9" creationId="{C7AF0805-BE52-4DFB-B753-822870FBA12D}"/>
          </ac:picMkLst>
        </pc:picChg>
        <pc:picChg chg="add mod">
          <ac:chgData name="Lorenzo Barabani" userId="0357e29f-8b01-442b-8f5e-bb6ebc0b2b8d" providerId="ADAL" clId="{02F48BC3-9EFC-40DF-BA5A-95E4E9D206A6}" dt="2021-09-30T06:54:05.432" v="53" actId="1076"/>
          <ac:picMkLst>
            <pc:docMk/>
            <pc:sldMk cId="1974244478" sldId="338"/>
            <ac:picMk id="1026" creationId="{8F21E7DF-07EB-4C3B-B44B-C9CAF8A50934}"/>
          </ac:picMkLst>
        </pc:picChg>
      </pc:sldChg>
      <pc:sldChg chg="addSp delSp modSp add mod">
        <pc:chgData name="Lorenzo Barabani" userId="0357e29f-8b01-442b-8f5e-bb6ebc0b2b8d" providerId="ADAL" clId="{02F48BC3-9EFC-40DF-BA5A-95E4E9D206A6}" dt="2021-09-30T06:55:23.746" v="79" actId="20577"/>
        <pc:sldMkLst>
          <pc:docMk/>
          <pc:sldMk cId="727001119" sldId="360"/>
        </pc:sldMkLst>
        <pc:spChg chg="add mod">
          <ac:chgData name="Lorenzo Barabani" userId="0357e29f-8b01-442b-8f5e-bb6ebc0b2b8d" providerId="ADAL" clId="{02F48BC3-9EFC-40DF-BA5A-95E4E9D206A6}" dt="2021-09-30T06:55:23.746" v="79" actId="20577"/>
          <ac:spMkLst>
            <pc:docMk/>
            <pc:sldMk cId="727001119" sldId="360"/>
            <ac:spMk id="3" creationId="{39CB3FC3-2719-4076-B577-5D77AEC5F894}"/>
          </ac:spMkLst>
        </pc:spChg>
        <pc:spChg chg="del">
          <ac:chgData name="Lorenzo Barabani" userId="0357e29f-8b01-442b-8f5e-bb6ebc0b2b8d" providerId="ADAL" clId="{02F48BC3-9EFC-40DF-BA5A-95E4E9D206A6}" dt="2021-09-30T06:54:45.120" v="54" actId="478"/>
          <ac:spMkLst>
            <pc:docMk/>
            <pc:sldMk cId="727001119" sldId="360"/>
            <ac:spMk id="7" creationId="{7C6CBC55-C6EC-41DF-BC35-E3401468797C}"/>
          </ac:spMkLst>
        </pc:spChg>
        <pc:picChg chg="add mod">
          <ac:chgData name="Lorenzo Barabani" userId="0357e29f-8b01-442b-8f5e-bb6ebc0b2b8d" providerId="ADAL" clId="{02F48BC3-9EFC-40DF-BA5A-95E4E9D206A6}" dt="2021-09-30T06:55:00.303" v="59" actId="14100"/>
          <ac:picMkLst>
            <pc:docMk/>
            <pc:sldMk cId="727001119" sldId="360"/>
            <ac:picMk id="2050" creationId="{EE55533D-81AC-4B3D-A22F-6B4B1BC6E6D5}"/>
          </ac:picMkLst>
        </pc:picChg>
      </pc:sldChg>
      <pc:sldChg chg="add">
        <pc:chgData name="Lorenzo Barabani" userId="0357e29f-8b01-442b-8f5e-bb6ebc0b2b8d" providerId="ADAL" clId="{02F48BC3-9EFC-40DF-BA5A-95E4E9D206A6}" dt="2021-09-30T06:46:39.364" v="1" actId="2890"/>
        <pc:sldMkLst>
          <pc:docMk/>
          <pc:sldMk cId="834482553" sldId="361"/>
        </pc:sldMkLst>
      </pc:sldChg>
    </pc:docChg>
  </pc:docChgLst>
  <pc:docChgLst>
    <pc:chgData name="Alessia Melasecche" userId="88c81c02-5f9a-477b-ab72-c3238f1db7fc" providerId="ADAL" clId="{6F7EC7E4-C9BF-4C1C-AEDE-769583320507}"/>
    <pc:docChg chg="undo custSel addSld delSld modSld">
      <pc:chgData name="Alessia Melasecche" userId="88c81c02-5f9a-477b-ab72-c3238f1db7fc" providerId="ADAL" clId="{6F7EC7E4-C9BF-4C1C-AEDE-769583320507}" dt="2021-03-15T10:33:59.442" v="61" actId="47"/>
      <pc:docMkLst>
        <pc:docMk/>
      </pc:docMkLst>
      <pc:sldChg chg="modSp mod">
        <pc:chgData name="Alessia Melasecche" userId="88c81c02-5f9a-477b-ab72-c3238f1db7fc" providerId="ADAL" clId="{6F7EC7E4-C9BF-4C1C-AEDE-769583320507}" dt="2021-03-15T10:33:53.720" v="60" actId="20577"/>
        <pc:sldMkLst>
          <pc:docMk/>
          <pc:sldMk cId="37675553" sldId="321"/>
        </pc:sldMkLst>
        <pc:spChg chg="mod">
          <ac:chgData name="Alessia Melasecche" userId="88c81c02-5f9a-477b-ab72-c3238f1db7fc" providerId="ADAL" clId="{6F7EC7E4-C9BF-4C1C-AEDE-769583320507}" dt="2021-03-15T10:33:53.720" v="60" actId="20577"/>
          <ac:spMkLst>
            <pc:docMk/>
            <pc:sldMk cId="37675553" sldId="321"/>
            <ac:spMk id="3" creationId="{D6541C03-DECF-43C3-A582-8C79B5781D38}"/>
          </ac:spMkLst>
        </pc:spChg>
      </pc:sldChg>
      <pc:sldChg chg="del">
        <pc:chgData name="Alessia Melasecche" userId="88c81c02-5f9a-477b-ab72-c3238f1db7fc" providerId="ADAL" clId="{6F7EC7E4-C9BF-4C1C-AEDE-769583320507}" dt="2021-03-15T10:33:59.442" v="61" actId="47"/>
        <pc:sldMkLst>
          <pc:docMk/>
          <pc:sldMk cId="1304707622" sldId="334"/>
        </pc:sldMkLst>
      </pc:sldChg>
      <pc:sldChg chg="modSp mod">
        <pc:chgData name="Alessia Melasecche" userId="88c81c02-5f9a-477b-ab72-c3238f1db7fc" providerId="ADAL" clId="{6F7EC7E4-C9BF-4C1C-AEDE-769583320507}" dt="2021-03-15T09:09:25.080" v="17" actId="20577"/>
        <pc:sldMkLst>
          <pc:docMk/>
          <pc:sldMk cId="1883221307" sldId="343"/>
        </pc:sldMkLst>
        <pc:spChg chg="mod">
          <ac:chgData name="Alessia Melasecche" userId="88c81c02-5f9a-477b-ab72-c3238f1db7fc" providerId="ADAL" clId="{6F7EC7E4-C9BF-4C1C-AEDE-769583320507}" dt="2021-03-15T09:09:25.080" v="17" actId="20577"/>
          <ac:spMkLst>
            <pc:docMk/>
            <pc:sldMk cId="1883221307" sldId="343"/>
            <ac:spMk id="4" creationId="{00000000-0000-0000-0000-000000000000}"/>
          </ac:spMkLst>
        </pc:spChg>
      </pc:sldChg>
      <pc:sldChg chg="modSp del mod">
        <pc:chgData name="Alessia Melasecche" userId="88c81c02-5f9a-477b-ab72-c3238f1db7fc" providerId="ADAL" clId="{6F7EC7E4-C9BF-4C1C-AEDE-769583320507}" dt="2021-03-15T09:11:33.927" v="52" actId="47"/>
        <pc:sldMkLst>
          <pc:docMk/>
          <pc:sldMk cId="3508694253" sldId="346"/>
        </pc:sldMkLst>
        <pc:graphicFrameChg chg="modGraphic">
          <ac:chgData name="Alessia Melasecche" userId="88c81c02-5f9a-477b-ab72-c3238f1db7fc" providerId="ADAL" clId="{6F7EC7E4-C9BF-4C1C-AEDE-769583320507}" dt="2021-03-15T09:10:49.802" v="50" actId="20577"/>
          <ac:graphicFrameMkLst>
            <pc:docMk/>
            <pc:sldMk cId="3508694253" sldId="346"/>
            <ac:graphicFrameMk id="5" creationId="{9BDB6F27-6FCF-4EE0-9388-DD54E1BEE7BC}"/>
          </ac:graphicFrameMkLst>
        </pc:graphicFrameChg>
      </pc:sldChg>
      <pc:sldChg chg="add">
        <pc:chgData name="Alessia Melasecche" userId="88c81c02-5f9a-477b-ab72-c3238f1db7fc" providerId="ADAL" clId="{6F7EC7E4-C9BF-4C1C-AEDE-769583320507}" dt="2021-03-15T09:11:31.992" v="51"/>
        <pc:sldMkLst>
          <pc:docMk/>
          <pc:sldMk cId="2964729761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13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259" y="166061"/>
            <a:ext cx="5472608" cy="213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 hasCustomPrompt="1"/>
          </p:nvPr>
        </p:nvSpPr>
        <p:spPr>
          <a:xfrm>
            <a:off x="1916989" y="4411899"/>
            <a:ext cx="13787330" cy="41218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342917" indent="-342917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</a:defRPr>
            </a:lvl2pPr>
            <a:lvl3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One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01379" y="2302224"/>
            <a:ext cx="13802940" cy="1892636"/>
          </a:xfrm>
          <a:prstGeom prst="rect">
            <a:avLst/>
          </a:prstGeom>
        </p:spPr>
        <p:txBody>
          <a:bodyPr anchor="ctr" anchorCtr="0"/>
          <a:lstStyle>
            <a:lvl1pPr>
              <a:defRPr sz="48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800">
                <a:solidFill>
                  <a:srgbClr val="384F5A"/>
                </a:solidFill>
              </a:rPr>
              <a:t>Click to edit Master title style</a:t>
            </a:r>
            <a:endParaRPr sz="4800" dirty="0">
              <a:solidFill>
                <a:srgbClr val="384F5A"/>
              </a:solidFill>
            </a:endParaRPr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9484A37B-4E7A-4BF4-BB77-CB3B403BDE78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731" y="412304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39042A7-B9FD-4C41-97CF-513A3D826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3" y="8750817"/>
            <a:ext cx="3724978" cy="7449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315" y="375000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 hasCustomPrompt="1"/>
          </p:nvPr>
        </p:nvSpPr>
        <p:spPr>
          <a:xfrm>
            <a:off x="5994115" y="2068489"/>
            <a:ext cx="10524888" cy="5688632"/>
          </a:xfrm>
          <a:prstGeom prst="rect">
            <a:avLst/>
          </a:prstGeom>
        </p:spPr>
        <p:txBody>
          <a:bodyPr/>
          <a:lstStyle>
            <a:lvl1pPr marL="0" indent="0" algn="r" defTabSz="543332">
              <a:spcBef>
                <a:spcPts val="700"/>
              </a:spcBef>
              <a:buNone/>
              <a:defRPr sz="1800">
                <a:solidFill>
                  <a:srgbClr val="000000"/>
                </a:solidFill>
                <a:latin typeface="Raleway" panose="020B0503030101060003" pitchFamily="34" charset="0"/>
              </a:defRPr>
            </a:lvl1pPr>
          </a:lstStyle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600" b="1" dirty="0" err="1">
                <a:solidFill>
                  <a:srgbClr val="FFFFFF"/>
                </a:solidFill>
              </a:rPr>
              <a:t>Name</a:t>
            </a:r>
            <a:r>
              <a:rPr lang="it-IT" sz="3600" b="1" dirty="0">
                <a:solidFill>
                  <a:srgbClr val="FFFFFF"/>
                </a:solidFill>
              </a:rPr>
              <a:t> </a:t>
            </a:r>
            <a:r>
              <a:rPr lang="it-IT" sz="3600" b="1" dirty="0" err="1">
                <a:solidFill>
                  <a:srgbClr val="FFFFFF"/>
                </a:solidFill>
              </a:rPr>
              <a:t>Surname</a:t>
            </a:r>
            <a:endParaRPr lang="it-IT" sz="3600" b="1" dirty="0">
              <a:solidFill>
                <a:srgbClr val="FFFFFF"/>
              </a:solidFill>
            </a:endParaRPr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endParaRPr lang="it-IT" sz="36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</a:rPr>
              <a:t>username@horizonresultsbooster.eu</a:t>
            </a:r>
            <a:endParaRPr lang="it-IT" sz="32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rgbClr val="FFFFFF"/>
                </a:solidFill>
              </a:rPr>
              <a:t>www.horizonresultbooster.eu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horizonresultsbooster.eu/HRBApplications/ApplicationFor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resultsbooster.eu/ServicePacks/Details/7" TargetMode="External"/><Relationship Id="rId2" Type="http://schemas.openxmlformats.org/officeDocument/2006/relationships/hyperlink" Target="https://www.horizonresultsbooster.eu/ServicePacks/Details/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rizonresultsbooster.eu/ServicePacks/Details/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844042" y="3508648"/>
            <a:ext cx="12436415" cy="151216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5E00"/>
                </a:solidFill>
                <a:latin typeface="Comfortaa" panose="020F0603070200060003" pitchFamily="34" charset="0"/>
              </a:rPr>
              <a:t>The Rules of the game</a:t>
            </a:r>
            <a:endParaRPr lang="it-IT" b="1" dirty="0">
              <a:solidFill>
                <a:srgbClr val="FF5E00"/>
              </a:solidFill>
              <a:latin typeface="Comfortaa" panose="020F0603070200060003" pitchFamily="34" charset="0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678378" y="5703454"/>
            <a:ext cx="13787330" cy="2416896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03034C"/>
                </a:solidFill>
                <a:latin typeface="+mn-lt"/>
              </a:rPr>
              <a:t>prepared by Alessia Melasecche Germini</a:t>
            </a:r>
          </a:p>
          <a:p>
            <a:pPr lvl="0"/>
            <a:endParaRPr lang="en-US" sz="2800" dirty="0">
              <a:solidFill>
                <a:srgbClr val="03034C"/>
              </a:solidFill>
              <a:latin typeface="+mn-lt"/>
            </a:endParaRPr>
          </a:p>
          <a:p>
            <a:pPr lvl="0"/>
            <a:endParaRPr lang="en-US" sz="2800" dirty="0">
              <a:solidFill>
                <a:srgbClr val="03034C"/>
              </a:solidFill>
              <a:latin typeface="+mn-lt"/>
            </a:endParaRPr>
          </a:p>
          <a:p>
            <a:pPr lvl="0"/>
            <a:r>
              <a:rPr lang="en-US" sz="2800" dirty="0">
                <a:solidFill>
                  <a:srgbClr val="03034C"/>
                </a:solidFill>
                <a:latin typeface="+mn-lt"/>
              </a:rPr>
              <a:t>date 05.10.2021</a:t>
            </a:r>
          </a:p>
        </p:txBody>
      </p:sp>
      <p:pic>
        <p:nvPicPr>
          <p:cNvPr id="3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DA80F695-5095-46CF-A8E8-649E3D2C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836D53-32E4-42D4-8013-921EF3A0EF6D}"/>
              </a:ext>
            </a:extLst>
          </p:cNvPr>
          <p:cNvSpPr txBox="1"/>
          <p:nvPr/>
        </p:nvSpPr>
        <p:spPr>
          <a:xfrm>
            <a:off x="1008088" y="2575150"/>
            <a:ext cx="96948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000154"/>
                </a:solidFill>
                <a:latin typeface="Calibri" panose="020F0502020204030204" pitchFamily="34" charset="0"/>
              </a:rPr>
              <a:t> </a:t>
            </a:r>
            <a:r>
              <a:rPr lang="en-US" b="1" i="0" u="none" strike="noStrike" baseline="0" dirty="0">
                <a:solidFill>
                  <a:srgbClr val="000154"/>
                </a:solidFill>
                <a:latin typeface="Calibri" panose="020F0502020204030204" pitchFamily="34" charset="0"/>
              </a:rPr>
              <a:t>Info Session on the Horizon Results Booster </a:t>
            </a:r>
            <a:endParaRPr lang="en-US" b="0" i="0" u="none" strike="noStrike" baseline="0" dirty="0">
              <a:solidFill>
                <a:srgbClr val="00015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12A28-217F-43DD-86F8-51C6A566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5E00"/>
                </a:solidFill>
                <a:latin typeface="+mn-lt"/>
              </a:rPr>
              <a:t>How can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projects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apply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49587D-2392-472A-B448-03DF1F9AD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639C8F-12FA-4505-BE23-E3B57D71AE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508" y="2823526"/>
            <a:ext cx="13016716" cy="5918031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2C1642CB-64E3-49B9-AAD7-DFD7CC095CD3}"/>
              </a:ext>
            </a:extLst>
          </p:cNvPr>
          <p:cNvSpPr/>
          <p:nvPr/>
        </p:nvSpPr>
        <p:spPr>
          <a:xfrm>
            <a:off x="9534227" y="7397080"/>
            <a:ext cx="4104456" cy="1366050"/>
          </a:xfrm>
          <a:custGeom>
            <a:avLst/>
            <a:gdLst>
              <a:gd name="connsiteX0" fmla="*/ 0 w 4104456"/>
              <a:gd name="connsiteY0" fmla="*/ 683025 h 1366050"/>
              <a:gd name="connsiteX1" fmla="*/ 2052228 w 4104456"/>
              <a:gd name="connsiteY1" fmla="*/ 0 h 1366050"/>
              <a:gd name="connsiteX2" fmla="*/ 4104456 w 4104456"/>
              <a:gd name="connsiteY2" fmla="*/ 683025 h 1366050"/>
              <a:gd name="connsiteX3" fmla="*/ 2052228 w 4104456"/>
              <a:gd name="connsiteY3" fmla="*/ 1366050 h 1366050"/>
              <a:gd name="connsiteX4" fmla="*/ 0 w 4104456"/>
              <a:gd name="connsiteY4" fmla="*/ 683025 h 136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456" h="1366050" extrusionOk="0">
                <a:moveTo>
                  <a:pt x="0" y="683025"/>
                </a:moveTo>
                <a:cubicBezTo>
                  <a:pt x="-104038" y="183459"/>
                  <a:pt x="1068539" y="-54361"/>
                  <a:pt x="2052228" y="0"/>
                </a:cubicBezTo>
                <a:cubicBezTo>
                  <a:pt x="3126917" y="32995"/>
                  <a:pt x="4116311" y="302264"/>
                  <a:pt x="4104456" y="683025"/>
                </a:cubicBezTo>
                <a:cubicBezTo>
                  <a:pt x="4046885" y="945467"/>
                  <a:pt x="3170357" y="1413612"/>
                  <a:pt x="2052228" y="1366050"/>
                </a:cubicBezTo>
                <a:cubicBezTo>
                  <a:pt x="949906" y="1323157"/>
                  <a:pt x="40330" y="1056930"/>
                  <a:pt x="0" y="683025"/>
                </a:cubicBezTo>
                <a:close/>
              </a:path>
            </a:pathLst>
          </a:custGeom>
          <a:noFill/>
          <a:ln w="57150" cap="flat">
            <a:solidFill>
              <a:srgbClr val="FF0000"/>
            </a:solidFill>
            <a:miter lim="400000"/>
            <a:extLst>
              <a:ext uri="{C807C97D-BFC1-408E-A445-0C87EB9F89A2}">
                <ask:lineSketchStyleProps xmlns:ask="http://schemas.microsoft.com/office/drawing/2018/sketchyshapes" xmlns="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D4677AB7-B02A-4425-AE97-A6541118BB0F}"/>
              </a:ext>
            </a:extLst>
          </p:cNvPr>
          <p:cNvSpPr txBox="1">
            <a:spLocks/>
          </p:cNvSpPr>
          <p:nvPr/>
        </p:nvSpPr>
        <p:spPr>
          <a:xfrm>
            <a:off x="1264894" y="1747518"/>
            <a:ext cx="14800185" cy="1366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Application is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public and open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at </a:t>
            </a:r>
            <a:r>
              <a:rPr lang="en-GB" sz="3200" b="1" u="sng" dirty="0">
                <a:solidFill>
                  <a:srgbClr val="000154"/>
                </a:solidFill>
                <a:latin typeface="+mn-lt"/>
              </a:rPr>
              <a:t>www.horizonresultsbooster.eu</a:t>
            </a:r>
          </a:p>
          <a:p>
            <a:pPr marL="0" indent="0" algn="l"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Click on the “request for services” button</a:t>
            </a:r>
            <a:endParaRPr lang="en-GB" sz="3200" dirty="0">
              <a:latin typeface="+mn-lt"/>
            </a:endParaRPr>
          </a:p>
          <a:p>
            <a:pPr algn="l"/>
            <a:endParaRPr lang="en-GB" sz="2800" dirty="0"/>
          </a:p>
          <a:p>
            <a:pPr marL="0" indent="0" algn="l">
              <a:buFont typeface="Segoe UI" panose="020B0502040204020203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90051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12A28-217F-43DD-86F8-51C6A566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5E00"/>
                </a:solidFill>
                <a:latin typeface="+mn-lt"/>
              </a:rPr>
              <a:t>How can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projects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apply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BAAD0-1138-4B22-8146-3BF82725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9" y="1760949"/>
            <a:ext cx="15392980" cy="1593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0154"/>
                </a:solidFill>
                <a:latin typeface="+mn-lt"/>
              </a:rPr>
              <a:t>Fill out the application form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(direct access through: </a:t>
            </a:r>
            <a:r>
              <a:rPr lang="en-GB" sz="3200" dirty="0">
                <a:solidFill>
                  <a:srgbClr val="000154"/>
                </a:solidFill>
                <a:latin typeface="+mn-lt"/>
                <a:hlinkClick r:id="rId2"/>
              </a:rPr>
              <a:t>https://www.horizonresultsbooster.eu/HRBApplications</a:t>
            </a:r>
            <a:r>
              <a:rPr lang="en-GB" sz="3200">
                <a:solidFill>
                  <a:srgbClr val="000154"/>
                </a:solidFill>
                <a:latin typeface="+mn-lt"/>
                <a:hlinkClick r:id="rId2"/>
              </a:rPr>
              <a:t>/ApplicationForm</a:t>
            </a:r>
            <a:r>
              <a:rPr lang="en-GB" sz="3200">
                <a:solidFill>
                  <a:srgbClr val="000154"/>
                </a:solidFill>
                <a:latin typeface="+mn-lt"/>
              </a:rPr>
              <a:t> </a:t>
            </a:r>
            <a:endParaRPr lang="en-GB" sz="3200" dirty="0">
              <a:latin typeface="+mn-lt"/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49587D-2392-472A-B448-03DF1F9AD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8B8330-64D5-406C-89A6-45C848B76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3467" y="3148608"/>
            <a:ext cx="12744495" cy="56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33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BAAD0-1138-4B22-8146-3BF82725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1852464"/>
            <a:ext cx="13592781" cy="669674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Beneficiaries have to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register first to the HRB platform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to submit an application.</a:t>
            </a:r>
          </a:p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At the registration they need: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project ID (GA number)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name and e-mail of the applicant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name and e-mail of the project coordinator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name and e-mail of the PO</a:t>
            </a:r>
          </a:p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They can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save draft applications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and continue whenever they want before submitting.</a:t>
            </a:r>
          </a:p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During the application, specific questions are made and documents have to be uploaded, based on the service requested</a:t>
            </a:r>
          </a:p>
          <a:p>
            <a:r>
              <a:rPr lang="en-GB" sz="3200" b="1" dirty="0">
                <a:solidFill>
                  <a:srgbClr val="000154"/>
                </a:solidFill>
                <a:latin typeface="+mn-lt"/>
              </a:rPr>
              <a:t>Alerts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 keep applicants informed about their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“readiness”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for the requested service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49587D-2392-472A-B448-03DF1F9AD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C6CBC55-C6EC-41DF-BC35-E3401468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How can projects apply?</a:t>
            </a:r>
          </a:p>
        </p:txBody>
      </p:sp>
    </p:spTree>
    <p:extLst>
      <p:ext uri="{BB962C8B-B14F-4D97-AF65-F5344CB8AC3E}">
        <p14:creationId xmlns:p14="http://schemas.microsoft.com/office/powerpoint/2010/main" val="7846374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BAAD0-1138-4B22-8146-3BF82725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291" y="1780456"/>
            <a:ext cx="14800185" cy="6192688"/>
          </a:xfrm>
        </p:spPr>
        <p:txBody>
          <a:bodyPr>
            <a:normAutofit lnSpcReduction="10000"/>
          </a:bodyPr>
          <a:lstStyle/>
          <a:p>
            <a:r>
              <a:rPr lang="en-GB" sz="3200" b="1" dirty="0">
                <a:solidFill>
                  <a:srgbClr val="000154"/>
                </a:solidFill>
                <a:latin typeface="+mn-lt"/>
              </a:rPr>
              <a:t>Eligibility of applications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(minimum requirements, application to the same service, projects too far in the past, etc.) is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verified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 by the EC – it could take around 3-5 days</a:t>
            </a:r>
          </a:p>
          <a:p>
            <a:r>
              <a:rPr lang="en-GB" sz="3200" b="1" dirty="0">
                <a:solidFill>
                  <a:srgbClr val="000154"/>
                </a:solidFill>
                <a:latin typeface="+mn-lt"/>
              </a:rPr>
              <a:t>Experts are proposed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by the Contractor and accepted/rejected by the EC according to background, expertise, etc. in their CV – it take around 3-5 days</a:t>
            </a:r>
          </a:p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The expert contacts beneficiaries within 10 days from their appointment to organise a “preliminary call” to define the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Service Delivery Plan.</a:t>
            </a:r>
          </a:p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If experts realise the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projects are not “ready”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for the service, they propose another service.</a:t>
            </a:r>
          </a:p>
          <a:p>
            <a:r>
              <a:rPr lang="en-GB" sz="3200" b="1" dirty="0">
                <a:solidFill>
                  <a:srgbClr val="000154"/>
                </a:solidFill>
                <a:latin typeface="+mn-lt"/>
              </a:rPr>
              <a:t>Feedback questionnaires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are proposed at the end of the service to verify effectiveness.</a:t>
            </a:r>
          </a:p>
          <a:p>
            <a:r>
              <a:rPr lang="en-GB" sz="3200" dirty="0">
                <a:solidFill>
                  <a:srgbClr val="000154"/>
                </a:solidFill>
                <a:latin typeface="+mn-lt"/>
              </a:rPr>
              <a:t>Outputs, deliverables and final reports of the services are saved in the platform.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Automatic e-mail alert (to POs too)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when the final report is uploaded onto the HRB platform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49587D-2392-472A-B448-03DF1F9AD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C6CBC55-C6EC-41DF-BC35-E3401468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What happens after the submission?</a:t>
            </a:r>
          </a:p>
        </p:txBody>
      </p:sp>
    </p:spTree>
    <p:extLst>
      <p:ext uri="{BB962C8B-B14F-4D97-AF65-F5344CB8AC3E}">
        <p14:creationId xmlns:p14="http://schemas.microsoft.com/office/powerpoint/2010/main" val="21357240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49587D-2392-472A-B448-03DF1F9AD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C6CBC55-C6EC-41DF-BC35-E3401468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" y="54811"/>
            <a:ext cx="7776864" cy="159305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5E00"/>
                </a:solidFill>
                <a:latin typeface="+mn-lt"/>
              </a:rPr>
              <a:t>So far…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21E7DF-07EB-4C3B-B44B-C9CAF8A5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39" y="3447481"/>
            <a:ext cx="12211890" cy="61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317243-E3EB-4790-A4B9-1D78FE48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07" y="4890707"/>
            <a:ext cx="3401863" cy="91447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AF0805-BE52-4DFB-B753-822870FB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15" y="1348408"/>
            <a:ext cx="15032194" cy="19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44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49587D-2392-472A-B448-03DF1F9AD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9CB3FC3-2719-4076-B577-5D77AEC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Not only RIAs…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55533D-81AC-4B3D-A22F-6B4B1BC6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2" y="2016971"/>
            <a:ext cx="14320146" cy="71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011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7950051" y="2428528"/>
            <a:ext cx="8568952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it-IT" sz="4000" b="1" dirty="0">
                <a:solidFill>
                  <a:schemeClr val="bg1"/>
                </a:solidFill>
                <a:latin typeface="Segoe UI" panose="020B0502040204020203" pitchFamily="34" charset="0"/>
              </a:rPr>
              <a:t>Alessia Melasecche Germini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it-IT" sz="34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>
                <a:solidFill>
                  <a:schemeClr val="bg1"/>
                </a:solidFill>
                <a:latin typeface="Segoe UI" panose="020B0502040204020203" pitchFamily="34" charset="0"/>
              </a:rPr>
              <a:t>booster@meta-group.com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www.horizonresultsbooster.eu</a:t>
            </a:r>
            <a:endParaRPr sz="34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776DF85D-F02D-475F-A077-4556A18C92E8}"/>
              </a:ext>
            </a:extLst>
          </p:cNvPr>
          <p:cNvSpPr txBox="1">
            <a:spLocks/>
          </p:cNvSpPr>
          <p:nvPr/>
        </p:nvSpPr>
        <p:spPr>
          <a:xfrm>
            <a:off x="389211" y="1055935"/>
            <a:ext cx="7776864" cy="159305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defTabSz="584229" eaLnBrk="1" hangingPunct="1">
              <a:defRPr sz="360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Thank You for Your attention!</a:t>
            </a:r>
            <a:r>
              <a:rPr lang="en-GB" dirty="0">
                <a:solidFill>
                  <a:srgbClr val="FF5E00"/>
                </a:solidFill>
              </a:rPr>
              <a:t/>
            </a:r>
            <a:br>
              <a:rPr lang="en-GB" dirty="0">
                <a:solidFill>
                  <a:srgbClr val="FF5E00"/>
                </a:solidFill>
              </a:rPr>
            </a:br>
            <a:r>
              <a:rPr lang="en-GB" dirty="0">
                <a:solidFill>
                  <a:srgbClr val="FF5E00"/>
                </a:solidFill>
              </a:rPr>
              <a:t/>
            </a:r>
            <a:br>
              <a:rPr lang="en-GB" dirty="0">
                <a:solidFill>
                  <a:srgbClr val="FF5E00"/>
                </a:solidFill>
              </a:rPr>
            </a:br>
            <a:endParaRPr lang="en-GB" dirty="0">
              <a:solidFill>
                <a:srgbClr val="FF5E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975913"/>
          </a:xfrm>
        </p:spPr>
        <p:txBody>
          <a:bodyPr anchor="ctr" anchorCtr="0">
            <a:normAutofit/>
          </a:bodyPr>
          <a:lstStyle/>
          <a:p>
            <a:r>
              <a:rPr lang="it-IT" sz="4000" dirty="0">
                <a:solidFill>
                  <a:srgbClr val="FF5E00"/>
                </a:solidFill>
                <a:latin typeface="+mn-lt"/>
              </a:rPr>
              <a:t>The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Initiative</a:t>
            </a:r>
            <a:endParaRPr lang="it-IT" sz="4000" dirty="0">
              <a:solidFill>
                <a:srgbClr val="FF5E00"/>
              </a:solidFill>
              <a:latin typeface="+mn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270039" y="2024824"/>
            <a:ext cx="14800184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0154"/>
                </a:solidFill>
                <a:latin typeface="+mn-lt"/>
              </a:rPr>
              <a:t>The Horizon Results Booster an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0154"/>
                </a:solidFill>
                <a:latin typeface="+mn-lt"/>
              </a:rPr>
              <a:t>European Commission initiative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0154"/>
                </a:solidFill>
                <a:latin typeface="+mn-lt"/>
              </a:rPr>
              <a:t>which aims to maximise the impact of research projects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0154"/>
                </a:solidFill>
                <a:latin typeface="+mn-lt"/>
              </a:rPr>
              <a:t>funded by </a:t>
            </a:r>
            <a:r>
              <a:rPr lang="en-GB" sz="3600" b="1" dirty="0">
                <a:solidFill>
                  <a:srgbClr val="000154"/>
                </a:solidFill>
                <a:latin typeface="+mn-lt"/>
              </a:rPr>
              <a:t>FP7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,</a:t>
            </a:r>
            <a:r>
              <a:rPr lang="en-GB" sz="3600" b="1" dirty="0">
                <a:solidFill>
                  <a:srgbClr val="000154"/>
                </a:solidFill>
                <a:latin typeface="+mn-lt"/>
              </a:rPr>
              <a:t> Horizon 2020 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and</a:t>
            </a:r>
            <a:r>
              <a:rPr lang="en-GB" sz="3600" b="1" dirty="0">
                <a:solidFill>
                  <a:srgbClr val="000154"/>
                </a:solidFill>
                <a:latin typeface="+mn-lt"/>
              </a:rPr>
              <a:t> Horizon Europe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.</a:t>
            </a:r>
            <a:r>
              <a:rPr lang="en-GB" sz="3600" b="1" dirty="0">
                <a:solidFill>
                  <a:srgbClr val="000154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000154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000154"/>
                </a:solidFill>
                <a:latin typeface="+mn-lt"/>
              </a:rPr>
              <a:t>If you need some guidance on 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0154"/>
                </a:solidFill>
                <a:latin typeface="+mn-lt"/>
              </a:rPr>
              <a:t>how best to disseminate and exploit 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0154"/>
                </a:solidFill>
                <a:latin typeface="+mn-lt"/>
              </a:rPr>
              <a:t>your research results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,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0154"/>
                </a:solidFill>
                <a:latin typeface="+mn-lt"/>
              </a:rPr>
              <a:t>then this programme is for you! </a:t>
            </a:r>
            <a:endParaRPr lang="it-IT" sz="36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213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975913"/>
          </a:xfrm>
        </p:spPr>
        <p:txBody>
          <a:bodyPr anchor="ctr" anchorCtr="0">
            <a:normAutofit/>
          </a:bodyPr>
          <a:lstStyle/>
          <a:p>
            <a:r>
              <a:rPr lang="it-IT" sz="4000" dirty="0">
                <a:solidFill>
                  <a:srgbClr val="FF5E00"/>
                </a:solidFill>
                <a:latin typeface="+mn-lt"/>
              </a:rPr>
              <a:t>General </a:t>
            </a:r>
            <a:r>
              <a:rPr lang="en-GB" sz="4000" dirty="0">
                <a:solidFill>
                  <a:srgbClr val="FF5E00"/>
                </a:solidFill>
                <a:latin typeface="+mn-lt"/>
              </a:rPr>
              <a:t>eligibility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270039" y="2024824"/>
            <a:ext cx="14800184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600" b="1" dirty="0">
              <a:solidFill>
                <a:srgbClr val="000154"/>
              </a:solidFill>
            </a:endParaRPr>
          </a:p>
          <a:p>
            <a:pPr marL="0" indent="0" algn="ctr">
              <a:buNone/>
            </a:pPr>
            <a:r>
              <a:rPr lang="en-GB" sz="5400" b="1" dirty="0">
                <a:solidFill>
                  <a:srgbClr val="000154"/>
                </a:solidFill>
                <a:latin typeface="+mn-lt"/>
              </a:rPr>
              <a:t>All EU-funded projects </a:t>
            </a:r>
            <a:r>
              <a:rPr lang="en-GB" sz="5400" dirty="0">
                <a:solidFill>
                  <a:srgbClr val="000154"/>
                </a:solidFill>
                <a:latin typeface="+mn-lt"/>
              </a:rPr>
              <a:t>are eligible</a:t>
            </a:r>
          </a:p>
          <a:p>
            <a:pPr marL="0" indent="0" algn="ctr">
              <a:buNone/>
            </a:pPr>
            <a:endParaRPr lang="en-GB" sz="5400" dirty="0">
              <a:solidFill>
                <a:srgbClr val="000154"/>
              </a:solidFill>
              <a:latin typeface="+mn-lt"/>
            </a:endParaRPr>
          </a:p>
          <a:p>
            <a:pPr algn="ctr"/>
            <a:r>
              <a:rPr lang="en-GB" sz="3600" dirty="0">
                <a:solidFill>
                  <a:srgbClr val="000154"/>
                </a:solidFill>
                <a:latin typeface="+mn-lt"/>
              </a:rPr>
              <a:t>Ongoing or completed</a:t>
            </a:r>
          </a:p>
          <a:p>
            <a:pPr algn="ctr"/>
            <a:r>
              <a:rPr lang="en-GB" sz="3600" dirty="0">
                <a:solidFill>
                  <a:srgbClr val="000154"/>
                </a:solidFill>
                <a:latin typeface="+mn-lt"/>
              </a:rPr>
              <a:t>Directly funded by FP7, H2020, HE</a:t>
            </a:r>
          </a:p>
          <a:p>
            <a:pPr algn="ctr"/>
            <a:r>
              <a:rPr lang="en-GB" sz="3600" dirty="0">
                <a:solidFill>
                  <a:srgbClr val="000154"/>
                </a:solidFill>
                <a:latin typeface="+mn-lt"/>
              </a:rPr>
              <a:t>Indirectly funded by FP7, H2020, HE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0154"/>
                </a:solidFill>
                <a:latin typeface="+mn-lt"/>
              </a:rPr>
              <a:t>(e.g. by KICs, art. </a:t>
            </a:r>
            <a:r>
              <a:rPr lang="en-GB" sz="3600">
                <a:solidFill>
                  <a:srgbClr val="000154"/>
                </a:solidFill>
                <a:latin typeface="+mn-lt"/>
              </a:rPr>
              <a:t>185, 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etc.)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818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1225A-61B8-4D9A-BCC4-10965F39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5E00"/>
                </a:solidFill>
                <a:latin typeface="+mn-lt"/>
              </a:rPr>
              <a:t>The Services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1A5CC6-8EE8-42B0-8E38-214D0FA20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9" y="1852464"/>
            <a:ext cx="14096836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000154"/>
                </a:solidFill>
                <a:latin typeface="+mn-lt"/>
              </a:rPr>
              <a:t>Three main services 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are provided: </a:t>
            </a:r>
          </a:p>
          <a:p>
            <a:pPr marL="0" indent="0">
              <a:buNone/>
            </a:pPr>
            <a:endParaRPr lang="en-GB" sz="3600" dirty="0">
              <a:solidFill>
                <a:srgbClr val="000154"/>
              </a:solidFill>
              <a:latin typeface="+mn-lt"/>
            </a:endParaRPr>
          </a:p>
          <a:p>
            <a:pPr lvl="0"/>
            <a:r>
              <a:rPr lang="en-GB" sz="3600" b="1" dirty="0">
                <a:solidFill>
                  <a:srgbClr val="000154"/>
                </a:solidFill>
                <a:latin typeface="+mn-lt"/>
                <a:hlinkClick r:id="rId2" tooltip="https://www.horizonresultsbooster.eu/ServicePacks/Details/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Service 1 - Portfolio Dissemination and Exploitation Strategy</a:t>
            </a:r>
            <a:r>
              <a:rPr lang="en-GB" sz="3600" b="1" dirty="0">
                <a:solidFill>
                  <a:srgbClr val="000154"/>
                </a:solidFill>
                <a:latin typeface="+mn-lt"/>
              </a:rPr>
              <a:t> 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- develop a portfolio of results and design an effective dissemination and exploitation strategy.</a:t>
            </a:r>
          </a:p>
          <a:p>
            <a:pPr lvl="0"/>
            <a:endParaRPr lang="en-GB" sz="3600" b="1" dirty="0">
              <a:solidFill>
                <a:srgbClr val="000154"/>
              </a:solidFill>
              <a:latin typeface="+mn-lt"/>
            </a:endParaRPr>
          </a:p>
          <a:p>
            <a:pPr lvl="0"/>
            <a:r>
              <a:rPr lang="en-GB" sz="3600" b="1" dirty="0">
                <a:solidFill>
                  <a:srgbClr val="00015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Service 2 - Business Plan Development 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- develop an effective business plan and find out how to secure additional funding for implementation of the plan.</a:t>
            </a:r>
          </a:p>
          <a:p>
            <a:pPr marL="0" lvl="0" indent="0">
              <a:buNone/>
            </a:pPr>
            <a:endParaRPr lang="en-GB" sz="3600" dirty="0">
              <a:solidFill>
                <a:srgbClr val="000154"/>
              </a:solidFill>
              <a:latin typeface="+mn-lt"/>
            </a:endParaRPr>
          </a:p>
          <a:p>
            <a:pPr lvl="0"/>
            <a:r>
              <a:rPr lang="en-GB" sz="3600" b="1" dirty="0">
                <a:solidFill>
                  <a:srgbClr val="000154"/>
                </a:solidFill>
                <a:latin typeface="+mn-lt"/>
                <a:hlinkClick r:id="rId4" tooltip="https://www.horizonresultsbooster.eu/ServicePacks/Details/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Service 3 - Go to Market</a:t>
            </a:r>
            <a:r>
              <a:rPr lang="en-GB" sz="3600" b="1" dirty="0">
                <a:solidFill>
                  <a:srgbClr val="000154"/>
                </a:solidFill>
                <a:latin typeface="+mn-lt"/>
              </a:rPr>
              <a:t> </a:t>
            </a:r>
            <a:r>
              <a:rPr lang="en-GB" sz="3600" dirty="0">
                <a:solidFill>
                  <a:srgbClr val="000154"/>
                </a:solidFill>
                <a:latin typeface="+mn-lt"/>
              </a:rPr>
              <a:t>- get your research ready for commercialisation!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916BEA-27F8-40EC-A563-DE67FBF458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1161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CDBF8-4B63-4102-9EF2-5F0E608C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74" y="444503"/>
            <a:ext cx="14795150" cy="1593057"/>
          </a:xfrm>
        </p:spPr>
        <p:txBody>
          <a:bodyPr/>
          <a:lstStyle/>
          <a:p>
            <a:r>
              <a:rPr lang="it-IT" sz="4000" dirty="0">
                <a:solidFill>
                  <a:srgbClr val="FF5E00"/>
                </a:solidFill>
                <a:latin typeface="+mn-lt"/>
              </a:rPr>
              <a:t>Service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eligibility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and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requirements</a:t>
            </a:r>
            <a:endParaRPr lang="it-IT" sz="4000" dirty="0">
              <a:solidFill>
                <a:srgbClr val="FF5E00"/>
              </a:solidFill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770259-DF4C-4CF3-A85E-51D5FB3140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5EDAF82-008D-436C-8468-949E0C682788}"/>
              </a:ext>
            </a:extLst>
          </p:cNvPr>
          <p:cNvSpPr/>
          <p:nvPr/>
        </p:nvSpPr>
        <p:spPr>
          <a:xfrm>
            <a:off x="1037283" y="1573974"/>
            <a:ext cx="5400000" cy="5760000"/>
          </a:xfrm>
          <a:prstGeom prst="roundRect">
            <a:avLst/>
          </a:prstGeom>
          <a:gradFill>
            <a:gsLst>
              <a:gs pos="28000">
                <a:schemeClr val="accent5">
                  <a:tint val="100000"/>
                  <a:shade val="100000"/>
                  <a:satMod val="129999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8D5B0B0-1721-4FEC-998D-9FAFD21F9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72528"/>
              </p:ext>
            </p:extLst>
          </p:nvPr>
        </p:nvGraphicFramePr>
        <p:xfrm>
          <a:off x="1123985" y="1727936"/>
          <a:ext cx="5076261" cy="509559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09324">
                  <a:extLst>
                    <a:ext uri="{9D8B030D-6E8A-4147-A177-3AD203B41FA5}">
                      <a16:colId xmlns:a16="http://schemas.microsoft.com/office/drawing/2014/main" val="2023566294"/>
                    </a:ext>
                  </a:extLst>
                </a:gridCol>
                <a:gridCol w="3066937">
                  <a:extLst>
                    <a:ext uri="{9D8B030D-6E8A-4147-A177-3AD203B41FA5}">
                      <a16:colId xmlns:a16="http://schemas.microsoft.com/office/drawing/2014/main" val="3197129857"/>
                    </a:ext>
                  </a:extLst>
                </a:gridCol>
              </a:tblGrid>
              <a:tr h="710322">
                <a:tc gridSpan="2">
                  <a:txBody>
                    <a:bodyPr/>
                    <a:lstStyle/>
                    <a:p>
                      <a:pPr algn="ctr" defTabSz="584229" eaLnBrk="1" hangingPunct="1"/>
                      <a:r>
                        <a:rPr lang="it-IT" sz="2000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Service 1 – Portfolio </a:t>
                      </a:r>
                      <a:r>
                        <a:rPr lang="en-GB" sz="2000" noProof="0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Dissemination</a:t>
                      </a:r>
                      <a:r>
                        <a:rPr lang="it-IT" sz="2000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 and Exploitation Strategy (PDES)</a:t>
                      </a:r>
                      <a:endParaRPr lang="it-IT" sz="2000" b="1" dirty="0">
                        <a:solidFill>
                          <a:srgbClr val="FFFF00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07939"/>
                  </a:ext>
                </a:extLst>
              </a:tr>
              <a:tr h="2160235"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2000" b="1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Module A</a:t>
                      </a:r>
                      <a:r>
                        <a:rPr lang="it-IT" sz="200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: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Identification and creation of the portfolio of R&amp;I project results</a:t>
                      </a:r>
                      <a:endParaRPr lang="it-IT" sz="2000" i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2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to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both individual projects and project groups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(PGs).</a:t>
                      </a:r>
                    </a:p>
                    <a:p>
                      <a:pPr algn="l" defTabSz="584229" eaLnBrk="1" hangingPunct="1"/>
                      <a:endParaRPr lang="en-GB" sz="2000" u="sng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840868"/>
                  </a:ext>
                </a:extLst>
              </a:tr>
              <a:tr h="1920005"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2000" b="1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Module B</a:t>
                      </a:r>
                      <a:r>
                        <a:rPr lang="it-IT" sz="200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: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Portfolio Dissemination Plan (design and execution)</a:t>
                      </a:r>
                      <a:endParaRPr lang="it-IT" sz="2000" i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only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to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PGs</a:t>
                      </a:r>
                      <a:r>
                        <a:rPr lang="en-GB" sz="2000" dirty="0" err="1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PGs that applied also to PDES-A can be enlarged before starting PDES-B. </a:t>
                      </a:r>
                    </a:p>
                    <a:p>
                      <a:pPr algn="l" defTabSz="584229" eaLnBrk="1" hangingPunct="1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 portfolio of results has to be provided at the application stage.</a:t>
                      </a:r>
                      <a:endParaRPr lang="it-IT" sz="20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13624"/>
                  </a:ext>
                </a:extLst>
              </a:tr>
            </a:tbl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96AC4C6-7B17-4CD1-BF73-390232F7B741}"/>
              </a:ext>
            </a:extLst>
          </p:cNvPr>
          <p:cNvSpPr/>
          <p:nvPr/>
        </p:nvSpPr>
        <p:spPr>
          <a:xfrm>
            <a:off x="8001046" y="1573974"/>
            <a:ext cx="8917975" cy="5760000"/>
          </a:xfrm>
          <a:prstGeom prst="roundRect">
            <a:avLst/>
          </a:prstGeom>
          <a:gradFill>
            <a:gsLst>
              <a:gs pos="22000">
                <a:schemeClr val="accent2">
                  <a:tint val="100000"/>
                  <a:shade val="100000"/>
                  <a:satMod val="129999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BACDDF00-A64D-4FC3-8953-3603EC79A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56065"/>
              </p:ext>
            </p:extLst>
          </p:nvPr>
        </p:nvGraphicFramePr>
        <p:xfrm>
          <a:off x="8238083" y="1780456"/>
          <a:ext cx="8820678" cy="533924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09199">
                  <a:extLst>
                    <a:ext uri="{9D8B030D-6E8A-4147-A177-3AD203B41FA5}">
                      <a16:colId xmlns:a16="http://schemas.microsoft.com/office/drawing/2014/main" val="2500862802"/>
                    </a:ext>
                  </a:extLst>
                </a:gridCol>
                <a:gridCol w="5511479">
                  <a:extLst>
                    <a:ext uri="{9D8B030D-6E8A-4147-A177-3AD203B41FA5}">
                      <a16:colId xmlns:a16="http://schemas.microsoft.com/office/drawing/2014/main" val="962807345"/>
                    </a:ext>
                  </a:extLst>
                </a:gridCol>
              </a:tblGrid>
              <a:tr h="724593">
                <a:tc gridSpan="2">
                  <a:txBody>
                    <a:bodyPr/>
                    <a:lstStyle/>
                    <a:p>
                      <a:pPr algn="ctr" defTabSz="584229" eaLnBrk="1" hangingPunct="1"/>
                      <a:r>
                        <a:rPr lang="it-IT" sz="2000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Service 1 – Portfolio </a:t>
                      </a:r>
                      <a:r>
                        <a:rPr lang="en-GB" sz="2000" noProof="0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Dissemination</a:t>
                      </a:r>
                      <a:r>
                        <a:rPr lang="it-IT" sz="2000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sym typeface="Calibri"/>
                        </a:rPr>
                        <a:t> and Exploitation Strategy (PDES)</a:t>
                      </a:r>
                      <a:endParaRPr lang="it-IT" sz="2000" b="1" dirty="0">
                        <a:solidFill>
                          <a:srgbClr val="FFFF00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67009"/>
                  </a:ext>
                </a:extLst>
              </a:tr>
              <a:tr h="1075607"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it-IT" sz="2000" b="1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Module C</a:t>
                      </a:r>
                      <a:r>
                        <a:rPr lang="it-IT" sz="2000" b="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: </a:t>
                      </a:r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Assisting projects to improve their existing exploitation strategy</a:t>
                      </a:r>
                      <a:r>
                        <a:rPr lang="it-IT" sz="2000" b="0" i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  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84229" eaLnBrk="1" hangingPunct="1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only to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single projects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</a:p>
                    <a:p>
                      <a:pPr algn="l" defTabSz="584229" eaLnBrk="1" hangingPunct="1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Upload of exploitation plan is optional. </a:t>
                      </a:r>
                    </a:p>
                    <a:p>
                      <a:pPr algn="l" defTabSz="584229" eaLnBrk="1" hangingPunct="1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is on 3 Key Exploitable Results (KERs)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  <a:endParaRPr lang="it-IT" sz="2000" b="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25224"/>
                  </a:ext>
                </a:extLst>
              </a:tr>
              <a:tr h="409553">
                <a:tc gridSpan="2">
                  <a:txBody>
                    <a:bodyPr/>
                    <a:lstStyle/>
                    <a:p>
                      <a:pPr algn="ctr" defTabSz="584229" eaLnBrk="1" hangingPunct="1"/>
                      <a:r>
                        <a:rPr lang="it-IT" sz="2000" b="1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Service 2 - Business Plan Development (BPD)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79315"/>
                  </a:ext>
                </a:extLst>
              </a:tr>
              <a:tr h="1111016">
                <a:tc gridSpan="2">
                  <a:txBody>
                    <a:bodyPr/>
                    <a:lstStyle/>
                    <a:p>
                      <a:pPr algn="l" defTabSz="584229" eaLnBrk="1" hangingPunct="1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only to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single projects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</a:p>
                    <a:p>
                      <a:pPr algn="l" defTabSz="584229" eaLnBrk="1" hangingPunct="1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is only on 1 KER.</a:t>
                      </a:r>
                    </a:p>
                    <a:p>
                      <a:pPr algn="l" defTabSz="584229" eaLnBrk="1" hangingPunct="1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An Exploitation Plan should be available/Draft Business Plan.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defTabSz="584229" eaLnBrk="1" hangingPunct="1"/>
                      <a:r>
                        <a:rPr lang="en-US" sz="1800" b="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Application is open only to </a:t>
                      </a:r>
                      <a:r>
                        <a:rPr lang="en-US" sz="1800" b="1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single projects</a:t>
                      </a:r>
                      <a:r>
                        <a:rPr lang="en-US" sz="1800" b="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</a:p>
                    <a:p>
                      <a:pPr algn="l" defTabSz="584229" eaLnBrk="1" hangingPunct="1"/>
                      <a:r>
                        <a:rPr lang="en-US" sz="1800" b="1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is only on 1 KER.</a:t>
                      </a:r>
                    </a:p>
                    <a:p>
                      <a:pPr algn="l" defTabSz="584229" eaLnBrk="1" hangingPunct="1"/>
                      <a:r>
                        <a:rPr lang="en-US" sz="1800" b="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An Exploitation Plan should be available/Draft Business Plan.</a:t>
                      </a: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96850"/>
                  </a:ext>
                </a:extLst>
              </a:tr>
              <a:tr h="409553">
                <a:tc gridSpan="2">
                  <a:txBody>
                    <a:bodyPr/>
                    <a:lstStyle/>
                    <a:p>
                      <a:pPr algn="ctr" defTabSz="584229" eaLnBrk="1" hangingPunct="1"/>
                      <a:r>
                        <a:rPr lang="it-IT" sz="2000" b="1" dirty="0">
                          <a:solidFill>
                            <a:srgbClr val="FFFF00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Service 3 - Go-To-Market Support (G2M)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462050"/>
                  </a:ext>
                </a:extLst>
              </a:tr>
              <a:tr h="1608924">
                <a:tc gridSpan="2">
                  <a:txBody>
                    <a:bodyPr/>
                    <a:lstStyle/>
                    <a:p>
                      <a:pPr algn="l" defTabSz="584229" eaLnBrk="1" hangingPunct="1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6 different support typologies are available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 </a:t>
                      </a:r>
                    </a:p>
                    <a:p>
                      <a:pPr algn="l" defTabSz="584229" eaLnBrk="1" hangingPunct="1"/>
                      <a:r>
                        <a:rPr lang="en-GB" sz="2000" u="sng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Some of them are only for individual projects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</a:p>
                    <a:p>
                      <a:pPr algn="l" defTabSz="584229" eaLnBrk="1" hangingPunct="1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Not all support typologies can be selected (max # of EWDs per project).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  <a:p>
                      <a:pPr algn="l" defTabSz="584229" eaLnBrk="1" hangingPunct="1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 (draft) Business Plan should be available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is only on 1 KER.</a:t>
                      </a:r>
                      <a:endParaRPr lang="it-IT" sz="20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defTabSz="584229" eaLnBrk="1" hangingPunct="1"/>
                      <a:r>
                        <a:rPr lang="en-GB" sz="1800" b="1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6 different support typologies are available</a:t>
                      </a:r>
                      <a:r>
                        <a:rPr lang="en-GB" sz="180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 </a:t>
                      </a:r>
                    </a:p>
                    <a:p>
                      <a:pPr algn="l" defTabSz="584229" eaLnBrk="1" hangingPunct="1"/>
                      <a:r>
                        <a:rPr lang="en-GB" sz="1800" u="sng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Some of them are only for individual projects</a:t>
                      </a:r>
                      <a:r>
                        <a:rPr lang="en-GB" sz="180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</a:p>
                    <a:p>
                      <a:pPr algn="l" defTabSz="584229" eaLnBrk="1" hangingPunct="1"/>
                      <a:r>
                        <a:rPr lang="en-GB" sz="1800" b="1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Not all support typologies can be selected (max # of EWDs per project).</a:t>
                      </a:r>
                      <a:endParaRPr lang="en-GB" sz="1800" dirty="0">
                        <a:solidFill>
                          <a:srgbClr val="03034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  <a:p>
                      <a:pPr algn="l" defTabSz="584229" eaLnBrk="1" hangingPunct="1"/>
                      <a:r>
                        <a:rPr lang="en-GB" sz="180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A (draft) Business Plan should be available</a:t>
                      </a:r>
                      <a:r>
                        <a:rPr lang="en-US" sz="1800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.</a:t>
                      </a:r>
                    </a:p>
                    <a:p>
                      <a:pPr algn="l" defTabSz="584229" eaLnBrk="1" hangingPunct="1"/>
                      <a:r>
                        <a:rPr lang="en-US" sz="1800" b="1" dirty="0">
                          <a:solidFill>
                            <a:srgbClr val="03034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  <a:sym typeface="Calibri"/>
                        </a:rPr>
                        <a:t>Focus is only on 1 KER.</a:t>
                      </a:r>
                      <a:endParaRPr lang="it-IT" sz="1800" b="1" dirty="0">
                        <a:solidFill>
                          <a:srgbClr val="03034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68136"/>
                  </a:ext>
                </a:extLst>
              </a:tr>
            </a:tbl>
          </a:graphicData>
        </a:graphic>
      </p:graphicFrame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935181E5-34EF-42F0-8CD1-51BD7E2B703F}"/>
              </a:ext>
            </a:extLst>
          </p:cNvPr>
          <p:cNvSpPr txBox="1">
            <a:spLocks/>
          </p:cNvSpPr>
          <p:nvPr/>
        </p:nvSpPr>
        <p:spPr>
          <a:xfrm>
            <a:off x="1097247" y="7687797"/>
            <a:ext cx="15412310" cy="107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solidFill>
                  <a:srgbClr val="000154"/>
                </a:solidFill>
                <a:latin typeface="+mn-lt"/>
              </a:rPr>
              <a:t>Dissemination services and exploitation services </a:t>
            </a:r>
            <a:r>
              <a:rPr lang="en-US" sz="3200" b="1" u="sng" dirty="0">
                <a:solidFill>
                  <a:srgbClr val="000154"/>
                </a:solidFill>
                <a:latin typeface="+mn-lt"/>
              </a:rPr>
              <a:t>can run in parallel </a:t>
            </a:r>
            <a:r>
              <a:rPr lang="en-US" sz="3200" dirty="0">
                <a:solidFill>
                  <a:srgbClr val="000154"/>
                </a:solidFill>
                <a:latin typeface="+mn-lt"/>
              </a:rPr>
              <a:t>and have </a:t>
            </a:r>
            <a:r>
              <a:rPr lang="en-US" sz="3200" b="1" u="sng" dirty="0">
                <a:solidFill>
                  <a:srgbClr val="000154"/>
                </a:solidFill>
                <a:latin typeface="+mn-lt"/>
              </a:rPr>
              <a:t>different experts’ teams </a:t>
            </a:r>
            <a:r>
              <a:rPr lang="en-US" sz="3200" dirty="0">
                <a:solidFill>
                  <a:srgbClr val="000154"/>
                </a:solidFill>
                <a:latin typeface="+mn-lt"/>
              </a:rPr>
              <a:t>delivering them.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04CD1B6-53D6-4A77-98EE-753C5295E455}"/>
              </a:ext>
            </a:extLst>
          </p:cNvPr>
          <p:cNvSpPr/>
          <p:nvPr/>
        </p:nvSpPr>
        <p:spPr>
          <a:xfrm>
            <a:off x="6578544" y="2244042"/>
            <a:ext cx="1304290" cy="4648982"/>
          </a:xfrm>
          <a:prstGeom prst="downArrow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Services flow</a:t>
            </a:r>
            <a:endParaRPr kumimoji="0" lang="en-GB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68184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263945"/>
          </a:xfrm>
        </p:spPr>
        <p:txBody>
          <a:bodyPr anchor="ctr" anchorCtr="0">
            <a:normAutofit/>
          </a:bodyPr>
          <a:lstStyle/>
          <a:p>
            <a:r>
              <a:rPr lang="it-IT" sz="4000" dirty="0" err="1">
                <a:solidFill>
                  <a:srgbClr val="FF5E00"/>
                </a:solidFill>
                <a:latin typeface="+mn-lt"/>
              </a:rPr>
              <a:t>Why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should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you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benefit from HRB services? 1/2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264356" y="1852464"/>
            <a:ext cx="14800184" cy="6984776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FF5E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77F901B8-934E-42D7-A4DC-FDA14BDD76E5}"/>
              </a:ext>
            </a:extLst>
          </p:cNvPr>
          <p:cNvSpPr txBox="1">
            <a:spLocks/>
          </p:cNvSpPr>
          <p:nvPr/>
        </p:nvSpPr>
        <p:spPr>
          <a:xfrm>
            <a:off x="1275723" y="1708448"/>
            <a:ext cx="15412310" cy="676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rgbClr val="000154"/>
                </a:solidFill>
                <a:latin typeface="+mn-lt"/>
              </a:rPr>
              <a:t>Generation of an impact </a:t>
            </a:r>
            <a:r>
              <a:rPr lang="en-US" sz="3200" dirty="0">
                <a:solidFill>
                  <a:srgbClr val="000154"/>
                </a:solidFill>
                <a:latin typeface="+mn-lt"/>
              </a:rPr>
              <a:t>(on society and/or market) </a:t>
            </a:r>
            <a:r>
              <a:rPr lang="en-US" sz="3200" b="1" dirty="0">
                <a:solidFill>
                  <a:srgbClr val="000154"/>
                </a:solidFill>
                <a:latin typeface="+mn-lt"/>
              </a:rPr>
              <a:t>strictly depends on Dissemination exploitation and strategy and implementation.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000154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0154"/>
                </a:solidFill>
                <a:latin typeface="+mn-lt"/>
              </a:rPr>
              <a:t>Wrong basics, generate wrong strategies! =&gt; when projects go “out of the lab” the “environment” could be different from what they planned/expected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000154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00154"/>
                </a:solidFill>
                <a:latin typeface="+mn-lt"/>
              </a:rPr>
              <a:t>Experiences from the delivery:</a:t>
            </a:r>
          </a:p>
          <a:p>
            <a:pPr algn="just">
              <a:buFontTx/>
              <a:buChar char="-"/>
            </a:pPr>
            <a:r>
              <a:rPr lang="en-US" sz="3200" dirty="0">
                <a:solidFill>
                  <a:srgbClr val="000154"/>
                </a:solidFill>
                <a:latin typeface="+mn-lt"/>
              </a:rPr>
              <a:t>Wrong identification of KERs </a:t>
            </a:r>
          </a:p>
          <a:p>
            <a:pPr algn="just">
              <a:buFontTx/>
              <a:buChar char="-"/>
            </a:pPr>
            <a:r>
              <a:rPr lang="en-US" sz="3200" dirty="0">
                <a:solidFill>
                  <a:srgbClr val="000154"/>
                </a:solidFill>
                <a:latin typeface="+mn-lt"/>
              </a:rPr>
              <a:t>Confusion between customers-end users-partners</a:t>
            </a:r>
          </a:p>
          <a:p>
            <a:pPr algn="just">
              <a:buFontTx/>
              <a:buChar char="-"/>
            </a:pPr>
            <a:r>
              <a:rPr lang="en-US" sz="3200" dirty="0">
                <a:solidFill>
                  <a:srgbClr val="000154"/>
                </a:solidFill>
                <a:latin typeface="+mn-lt"/>
              </a:rPr>
              <a:t>Use model is not identified </a:t>
            </a:r>
          </a:p>
          <a:p>
            <a:pPr algn="just">
              <a:buFontTx/>
              <a:buChar char="-"/>
            </a:pPr>
            <a:endParaRPr lang="en-US" sz="2000" dirty="0">
              <a:solidFill>
                <a:srgbClr val="00015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87828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263945"/>
          </a:xfrm>
        </p:spPr>
        <p:txBody>
          <a:bodyPr anchor="ctr" anchorCtr="0">
            <a:normAutofit/>
          </a:bodyPr>
          <a:lstStyle/>
          <a:p>
            <a:r>
              <a:rPr lang="it-IT" sz="4000" dirty="0" err="1">
                <a:solidFill>
                  <a:srgbClr val="FF5E00"/>
                </a:solidFill>
                <a:latin typeface="+mn-lt"/>
              </a:rPr>
              <a:t>Why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should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you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benefit from HRB services? 2/2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238275" y="1600436"/>
            <a:ext cx="14800184" cy="698477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Many projects (not only those funded by FP7, H2020 and HE) have several commonalities in terms of:</a:t>
            </a:r>
          </a:p>
          <a:p>
            <a:pPr algn="just">
              <a:spcAft>
                <a:spcPts val="600"/>
              </a:spcAft>
            </a:pPr>
            <a:r>
              <a:rPr lang="en-GB" sz="2800" dirty="0">
                <a:solidFill>
                  <a:srgbClr val="000154"/>
                </a:solidFill>
                <a:latin typeface="+mn-lt"/>
              </a:rPr>
              <a:t>Contents</a:t>
            </a:r>
          </a:p>
          <a:p>
            <a:pPr algn="just">
              <a:spcAft>
                <a:spcPts val="600"/>
              </a:spcAft>
            </a:pPr>
            <a:r>
              <a:rPr lang="en-GB" sz="2800" dirty="0">
                <a:solidFill>
                  <a:srgbClr val="000154"/>
                </a:solidFill>
                <a:latin typeface="+mn-lt"/>
              </a:rPr>
              <a:t>Target stakeholders/groups of interest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3200" dirty="0">
              <a:solidFill>
                <a:srgbClr val="000154"/>
              </a:solidFill>
              <a:latin typeface="+mn-lt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For Project Groups:</a:t>
            </a:r>
          </a:p>
          <a:p>
            <a:pPr algn="just">
              <a:spcAft>
                <a:spcPts val="600"/>
              </a:spcAft>
            </a:pPr>
            <a:r>
              <a:rPr lang="en-GB" sz="3200" b="1" dirty="0">
                <a:solidFill>
                  <a:srgbClr val="000154"/>
                </a:solidFill>
                <a:latin typeface="+mn-lt"/>
              </a:rPr>
              <a:t>Joining forces through common dissemination activities may increase interest of relevant audiences and save resources (money) for implementing activities.</a:t>
            </a:r>
          </a:p>
          <a:p>
            <a:pPr algn="just">
              <a:spcAft>
                <a:spcPts val="600"/>
              </a:spcAft>
            </a:pPr>
            <a:r>
              <a:rPr lang="en-GB" sz="3200" b="1" dirty="0">
                <a:solidFill>
                  <a:srgbClr val="000154"/>
                </a:solidFill>
                <a:latin typeface="+mn-lt"/>
              </a:rPr>
              <a:t>Joint dissemination activities may also have a better impact on policy makers.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3200" dirty="0">
              <a:solidFill>
                <a:srgbClr val="000154"/>
              </a:solidFill>
              <a:latin typeface="+mn-lt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Do not forget! HRB also provides support in the creation of a PG!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77F901B8-934E-42D7-A4DC-FDA14BDD76E5}"/>
              </a:ext>
            </a:extLst>
          </p:cNvPr>
          <p:cNvSpPr txBox="1">
            <a:spLocks/>
          </p:cNvSpPr>
          <p:nvPr/>
        </p:nvSpPr>
        <p:spPr>
          <a:xfrm>
            <a:off x="1250709" y="1708448"/>
            <a:ext cx="15412310" cy="676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endParaRPr lang="en-US" sz="2800" u="sng" dirty="0">
              <a:solidFill>
                <a:srgbClr val="000154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154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31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263945"/>
          </a:xfrm>
        </p:spPr>
        <p:txBody>
          <a:bodyPr anchor="ctr" anchorCtr="0">
            <a:normAutofit/>
          </a:bodyPr>
          <a:lstStyle/>
          <a:p>
            <a:r>
              <a:rPr lang="it-IT" sz="4000" dirty="0" err="1">
                <a:solidFill>
                  <a:srgbClr val="FF5E00"/>
                </a:solidFill>
                <a:latin typeface="+mn-lt"/>
              </a:rPr>
              <a:t>When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</a:t>
            </a:r>
            <a:r>
              <a:rPr lang="it-IT" sz="4000" dirty="0" err="1">
                <a:solidFill>
                  <a:srgbClr val="FF5E00"/>
                </a:solidFill>
                <a:latin typeface="+mn-lt"/>
              </a:rPr>
              <a:t>requesting</a:t>
            </a:r>
            <a:r>
              <a:rPr lang="it-IT" sz="4000" dirty="0">
                <a:solidFill>
                  <a:srgbClr val="FF5E00"/>
                </a:solidFill>
                <a:latin typeface="+mn-lt"/>
              </a:rPr>
              <a:t> HRB services?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264356" y="1852464"/>
            <a:ext cx="14800184" cy="698477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HRB services can be requested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at any given moment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by eligible projects.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The sooner the better!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3200" dirty="0">
              <a:solidFill>
                <a:srgbClr val="000154"/>
              </a:solidFill>
              <a:latin typeface="+mn-lt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During the application you will be asked to specify the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indicative quarter when you prefer the services starting to be delivered 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(could be up to 1 year after the submission of the application).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3200" dirty="0">
              <a:solidFill>
                <a:srgbClr val="000154"/>
              </a:solidFill>
              <a:latin typeface="+mn-lt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3200" dirty="0">
                <a:solidFill>
                  <a:srgbClr val="000154"/>
                </a:solidFill>
                <a:latin typeface="+mn-lt"/>
              </a:rPr>
              <a:t>It is preferable to start the HRB service delivery once there is a </a:t>
            </a:r>
            <a:r>
              <a:rPr lang="en-GB" sz="3200" b="1" dirty="0">
                <a:solidFill>
                  <a:srgbClr val="000154"/>
                </a:solidFill>
                <a:latin typeface="+mn-lt"/>
              </a:rPr>
              <a:t>clear idea of the results of the project</a:t>
            </a:r>
            <a:r>
              <a:rPr lang="en-GB" sz="3200" dirty="0">
                <a:solidFill>
                  <a:srgbClr val="000154"/>
                </a:solidFill>
                <a:latin typeface="+mn-lt"/>
              </a:rPr>
              <a:t>. We suggest for example PDES-A and PDES-C (entry point services) to be started around M6.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3200" dirty="0">
              <a:solidFill>
                <a:srgbClr val="000154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800" dirty="0">
              <a:solidFill>
                <a:srgbClr val="000154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77F901B8-934E-42D7-A4DC-FDA14BDD76E5}"/>
              </a:ext>
            </a:extLst>
          </p:cNvPr>
          <p:cNvSpPr txBox="1">
            <a:spLocks/>
          </p:cNvSpPr>
          <p:nvPr/>
        </p:nvSpPr>
        <p:spPr>
          <a:xfrm>
            <a:off x="1250709" y="1708448"/>
            <a:ext cx="15412310" cy="676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endParaRPr lang="en-US" sz="2800" u="sng" dirty="0">
              <a:solidFill>
                <a:srgbClr val="000154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154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0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125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2045395" y="2644552"/>
            <a:ext cx="12436415" cy="1512168"/>
          </a:xfrm>
        </p:spPr>
        <p:txBody>
          <a:bodyPr>
            <a:normAutofit/>
          </a:bodyPr>
          <a:lstStyle/>
          <a:p>
            <a:pPr lvl="0"/>
            <a:r>
              <a:rPr lang="it-IT" b="1" dirty="0">
                <a:solidFill>
                  <a:srgbClr val="FF5E00"/>
                </a:solidFill>
                <a:latin typeface="Comfortaa" panose="020F0603070200060003" pitchFamily="34" charset="0"/>
              </a:rPr>
              <a:t>Application </a:t>
            </a:r>
            <a:r>
              <a:rPr lang="it-IT" b="1" dirty="0" err="1">
                <a:solidFill>
                  <a:srgbClr val="FF5E00"/>
                </a:solidFill>
                <a:latin typeface="Comfortaa" panose="020F0603070200060003" pitchFamily="34" charset="0"/>
              </a:rPr>
              <a:t>Process</a:t>
            </a:r>
            <a:r>
              <a:rPr lang="it-IT" b="1" dirty="0">
                <a:solidFill>
                  <a:srgbClr val="FF5E00"/>
                </a:solidFill>
                <a:latin typeface="Comfortaa" panose="020F0603070200060003" pitchFamily="34" charset="0"/>
              </a:rPr>
              <a:t> </a:t>
            </a:r>
          </a:p>
        </p:txBody>
      </p:sp>
      <p:pic>
        <p:nvPicPr>
          <p:cNvPr id="3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DA80F695-5095-46CF-A8E8-649E3D2C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9241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CE3C84390446BCA15E64CB82C9DD" ma:contentTypeVersion="566" ma:contentTypeDescription="Create a new document." ma:contentTypeScope="" ma:versionID="b48030b8ac48ba6a3212b8fe585bb39a">
  <xsd:schema xmlns:xsd="http://www.w3.org/2001/XMLSchema" xmlns:xs="http://www.w3.org/2001/XMLSchema" xmlns:p="http://schemas.microsoft.com/office/2006/metadata/properties" xmlns:ns2="1b1345fc-e85c-4616-ba4c-847f2527d986" xmlns:ns3="85c02c45-5798-4af9-a839-28cb9cc0a8bf" targetNamespace="http://schemas.microsoft.com/office/2006/metadata/properties" ma:root="true" ma:fieldsID="bb9c2aeb379de75c17d0e7a8f7506928" ns2:_="" ns3:_="">
    <xsd:import namespace="1b1345fc-e85c-4616-ba4c-847f2527d986"/>
    <xsd:import namespace="85c02c45-5798-4af9-a839-28cb9cc0a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45fc-e85c-4616-ba4c-847f2527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c02c45-5798-4af9-a839-28cb9cc0a8bf">JZENU2HJ3JAC-787007954-290</_dlc_DocId>
    <_dlc_DocIdUrl xmlns="85c02c45-5798-4af9-a839-28cb9cc0a8bf">
      <Url>https://metagroupsrl.sharepoint.com/filesystem/_layouts/15/DocIdRedir.aspx?ID=JZENU2HJ3JAC-787007954-290</Url>
      <Description>JZENU2HJ3JAC-787007954-290</Description>
    </_dlc_DocIdUrl>
    <TaxCatchAll xmlns="85c02c45-5798-4af9-a839-28cb9cc0a8bf"/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C621A87-5B6D-435F-92EB-CD292C913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0523A-5E0B-47B9-BB4F-505D16BA7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345fc-e85c-4616-ba4c-847f2527d986"/>
    <ds:schemaRef ds:uri="85c02c45-5798-4af9-a839-28cb9cc0a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BBE2FB-7BEA-448B-81D3-A1CEC319BE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b1345fc-e85c-4616-ba4c-847f2527d986"/>
    <ds:schemaRef ds:uri="http://purl.org/dc/elements/1.1/"/>
    <ds:schemaRef ds:uri="http://schemas.microsoft.com/office/2006/metadata/properties"/>
    <ds:schemaRef ds:uri="85c02c45-5798-4af9-a839-28cb9cc0a8bf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6483E12-DFE6-4058-8D11-B38DCC8C3DC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1087</TotalTime>
  <Words>1017</Words>
  <Application>Microsoft Office PowerPoint</Application>
  <PresentationFormat>Custom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Comfortaa</vt:lpstr>
      <vt:lpstr>Courier New</vt:lpstr>
      <vt:lpstr>Helvetica Light</vt:lpstr>
      <vt:lpstr>Helvetica Neue</vt:lpstr>
      <vt:lpstr>Raleway</vt:lpstr>
      <vt:lpstr>Segoe UI</vt:lpstr>
      <vt:lpstr>Verdana</vt:lpstr>
      <vt:lpstr>White</vt:lpstr>
      <vt:lpstr>The Rules of the game</vt:lpstr>
      <vt:lpstr>The Initiative</vt:lpstr>
      <vt:lpstr>General eligibility</vt:lpstr>
      <vt:lpstr>The Services</vt:lpstr>
      <vt:lpstr>Service eligibility and requirements</vt:lpstr>
      <vt:lpstr>Why should you benefit from HRB services? 1/2</vt:lpstr>
      <vt:lpstr>Why should you benefit from HRB services? 2/2</vt:lpstr>
      <vt:lpstr>When requesting HRB services?</vt:lpstr>
      <vt:lpstr>Application Process </vt:lpstr>
      <vt:lpstr>How can projects apply?</vt:lpstr>
      <vt:lpstr>How can projects apply?</vt:lpstr>
      <vt:lpstr>How can projects apply?</vt:lpstr>
      <vt:lpstr>What happens after the submission?</vt:lpstr>
      <vt:lpstr>So far…</vt:lpstr>
      <vt:lpstr>Not only RIAs…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the Consortium</dc:title>
  <dc:creator>Catherine Collins</dc:creator>
  <cp:lastModifiedBy>MARGANNE Olivier (RTD-EXT)</cp:lastModifiedBy>
  <cp:revision>249</cp:revision>
  <dcterms:created xsi:type="dcterms:W3CDTF">2020-07-02T16:44:20Z</dcterms:created>
  <dcterms:modified xsi:type="dcterms:W3CDTF">2021-10-05T07:36:15Z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8029cdb1-450a-4d9f-9095-8bb0949f0b7f</vt:lpwstr>
  </property>
  <property fmtid="{D5CDD505-2E9C-101B-9397-08002B2CF9AE}" pid="3" name="ContentTypeId">
    <vt:lpwstr>0x0101000548CE3C84390446BCA15E64CB82C9DD</vt:lpwstr>
  </property>
  <property fmtid="{D5CDD505-2E9C-101B-9397-08002B2CF9AE}" pid="4" name="Order">
    <vt:r8>29000</vt:r8>
  </property>
</Properties>
</file>